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1" r:id="rId5"/>
  </p:sldMasterIdLst>
  <p:notesMasterIdLst>
    <p:notesMasterId r:id="rId6"/>
  </p:notesMasterIdLst>
  <p:sldIdLst>
    <p:sldId id="256" r:id="rId7"/>
  </p:sldIdLst>
  <p:sldSz cy="10058400" cx="7772400"/>
  <p:notesSz cx="6858000" cy="9144000"/>
  <p:embeddedFontLst>
    <p:embeddedFont>
      <p:font typeface="Raleway"/>
      <p:regular r:id="rId8"/>
      <p:bold r:id="rId9"/>
      <p:italic r:id="rId10"/>
      <p:boldItalic r:id="rId11"/>
    </p:embeddedFont>
    <p:embeddedFont>
      <p:font typeface="Lato"/>
      <p:regular r:id="rId12"/>
      <p:bold r:id="rId13"/>
      <p:italic r:id="rId14"/>
      <p:boldItalic r:id="rId1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268">
          <p15:clr>
            <a:srgbClr val="9AA0A6"/>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D8075DE-DC11-4444-98F3-7F3AC9FE5FE8}">
  <a:tblStyle styleId="{2D8075DE-DC11-4444-98F3-7F3AC9FE5FE8}"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268" orient="horz"/>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font" Target="fonts/Raleway-boldItalic.fntdata"/><Relationship Id="rId10" Type="http://schemas.openxmlformats.org/officeDocument/2006/relationships/font" Target="fonts/Raleway-italic.fntdata"/><Relationship Id="rId13" Type="http://schemas.openxmlformats.org/officeDocument/2006/relationships/font" Target="fonts/Lato-bold.fntdata"/><Relationship Id="rId12" Type="http://schemas.openxmlformats.org/officeDocument/2006/relationships/font" Target="fonts/Lato-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font" Target="fonts/Raleway-bold.fntdata"/><Relationship Id="rId15" Type="http://schemas.openxmlformats.org/officeDocument/2006/relationships/font" Target="fonts/Lato-boldItalic.fntdata"/><Relationship Id="rId14" Type="http://schemas.openxmlformats.org/officeDocument/2006/relationships/font" Target="fonts/Lato-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font" Target="fonts/Raleway-regular.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19"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7b7faec8c5_0_94:notes"/>
          <p:cNvSpPr/>
          <p:nvPr>
            <p:ph idx="2" type="sldImg"/>
          </p:nvPr>
        </p:nvSpPr>
        <p:spPr>
          <a:xfrm>
            <a:off x="2104419"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7b7faec8c5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1.png"/><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hyperlink" Target="http://www.californiahealtheducation.org/"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548441" y="5402662"/>
            <a:ext cx="5726100" cy="2268000"/>
          </a:xfrm>
          <a:prstGeom prst="rect">
            <a:avLst/>
          </a:prstGeom>
        </p:spPr>
        <p:txBody>
          <a:bodyPr anchorCtr="0" anchor="t" bIns="91425" lIns="91425" spcFirstLastPara="1" rIns="91425" wrap="square" tIns="91425">
            <a:noAutofit/>
          </a:bodyPr>
          <a:lstStyle>
            <a:lvl1pPr lvl="0">
              <a:spcBef>
                <a:spcPts val="0"/>
              </a:spcBef>
              <a:spcAft>
                <a:spcPts val="0"/>
              </a:spcAft>
              <a:buClr>
                <a:srgbClr val="226292"/>
              </a:buClr>
              <a:buSzPts val="4400"/>
              <a:buFont typeface="Arial"/>
              <a:buNone/>
              <a:defRPr sz="4400">
                <a:solidFill>
                  <a:srgbClr val="226292"/>
                </a:solidFill>
                <a:latin typeface="Arial"/>
                <a:ea typeface="Arial"/>
                <a:cs typeface="Arial"/>
                <a:sym typeface="Arial"/>
              </a:defRPr>
            </a:lvl1pPr>
            <a:lvl2pPr lvl="1">
              <a:spcBef>
                <a:spcPts val="0"/>
              </a:spcBef>
              <a:spcAft>
                <a:spcPts val="0"/>
              </a:spcAft>
              <a:buClr>
                <a:schemeClr val="dk2"/>
              </a:buClr>
              <a:buSzPts val="4400"/>
              <a:buNone/>
              <a:defRPr sz="4400">
                <a:solidFill>
                  <a:schemeClr val="dk2"/>
                </a:solidFill>
              </a:defRPr>
            </a:lvl2pPr>
            <a:lvl3pPr lvl="2">
              <a:spcBef>
                <a:spcPts val="0"/>
              </a:spcBef>
              <a:spcAft>
                <a:spcPts val="0"/>
              </a:spcAft>
              <a:buClr>
                <a:schemeClr val="dk2"/>
              </a:buClr>
              <a:buSzPts val="4400"/>
              <a:buNone/>
              <a:defRPr sz="4400">
                <a:solidFill>
                  <a:schemeClr val="dk2"/>
                </a:solidFill>
              </a:defRPr>
            </a:lvl3pPr>
            <a:lvl4pPr lvl="3">
              <a:spcBef>
                <a:spcPts val="0"/>
              </a:spcBef>
              <a:spcAft>
                <a:spcPts val="0"/>
              </a:spcAft>
              <a:buClr>
                <a:schemeClr val="dk2"/>
              </a:buClr>
              <a:buSzPts val="4400"/>
              <a:buNone/>
              <a:defRPr sz="4400">
                <a:solidFill>
                  <a:schemeClr val="dk2"/>
                </a:solidFill>
              </a:defRPr>
            </a:lvl4pPr>
            <a:lvl5pPr lvl="4">
              <a:spcBef>
                <a:spcPts val="0"/>
              </a:spcBef>
              <a:spcAft>
                <a:spcPts val="0"/>
              </a:spcAft>
              <a:buClr>
                <a:schemeClr val="dk2"/>
              </a:buClr>
              <a:buSzPts val="4400"/>
              <a:buNone/>
              <a:defRPr sz="4400">
                <a:solidFill>
                  <a:schemeClr val="dk2"/>
                </a:solidFill>
              </a:defRPr>
            </a:lvl5pPr>
            <a:lvl6pPr lvl="5">
              <a:spcBef>
                <a:spcPts val="0"/>
              </a:spcBef>
              <a:spcAft>
                <a:spcPts val="0"/>
              </a:spcAft>
              <a:buClr>
                <a:schemeClr val="dk2"/>
              </a:buClr>
              <a:buSzPts val="4400"/>
              <a:buNone/>
              <a:defRPr sz="4400">
                <a:solidFill>
                  <a:schemeClr val="dk2"/>
                </a:solidFill>
              </a:defRPr>
            </a:lvl6pPr>
            <a:lvl7pPr lvl="6">
              <a:spcBef>
                <a:spcPts val="0"/>
              </a:spcBef>
              <a:spcAft>
                <a:spcPts val="0"/>
              </a:spcAft>
              <a:buClr>
                <a:schemeClr val="dk2"/>
              </a:buClr>
              <a:buSzPts val="4400"/>
              <a:buNone/>
              <a:defRPr sz="4400">
                <a:solidFill>
                  <a:schemeClr val="dk2"/>
                </a:solidFill>
              </a:defRPr>
            </a:lvl7pPr>
            <a:lvl8pPr lvl="7">
              <a:spcBef>
                <a:spcPts val="0"/>
              </a:spcBef>
              <a:spcAft>
                <a:spcPts val="0"/>
              </a:spcAft>
              <a:buClr>
                <a:schemeClr val="dk2"/>
              </a:buClr>
              <a:buSzPts val="4400"/>
              <a:buNone/>
              <a:defRPr sz="4400">
                <a:solidFill>
                  <a:schemeClr val="dk2"/>
                </a:solidFill>
              </a:defRPr>
            </a:lvl8pPr>
            <a:lvl9pPr lvl="8">
              <a:spcBef>
                <a:spcPts val="0"/>
              </a:spcBef>
              <a:spcAft>
                <a:spcPts val="0"/>
              </a:spcAft>
              <a:buClr>
                <a:schemeClr val="dk2"/>
              </a:buClr>
              <a:buSzPts val="4400"/>
              <a:buNone/>
              <a:defRPr sz="4400">
                <a:solidFill>
                  <a:schemeClr val="dk2"/>
                </a:solidFill>
              </a:defRPr>
            </a:lvl9pPr>
          </a:lstStyle>
          <a:p/>
        </p:txBody>
      </p:sp>
      <p:sp>
        <p:nvSpPr>
          <p:cNvPr id="11" name="Google Shape;11;p2"/>
          <p:cNvSpPr/>
          <p:nvPr/>
        </p:nvSpPr>
        <p:spPr>
          <a:xfrm>
            <a:off x="5047509" y="4953740"/>
            <a:ext cx="613500" cy="1509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5660882" y="4953740"/>
            <a:ext cx="613500" cy="1509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1" y="4953740"/>
            <a:ext cx="613500" cy="1509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 name="Google Shape;14;p2"/>
          <p:cNvSpPr/>
          <p:nvPr/>
        </p:nvSpPr>
        <p:spPr>
          <a:xfrm>
            <a:off x="613211" y="4953740"/>
            <a:ext cx="4434300" cy="1509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 name="Google Shape;15;p2"/>
          <p:cNvPicPr preferRelativeResize="0"/>
          <p:nvPr/>
        </p:nvPicPr>
        <p:blipFill>
          <a:blip r:embed="rId2">
            <a:alphaModFix/>
          </a:blip>
          <a:stretch>
            <a:fillRect/>
          </a:stretch>
        </p:blipFill>
        <p:spPr>
          <a:xfrm>
            <a:off x="1510650" y="410500"/>
            <a:ext cx="1061725" cy="1061725"/>
          </a:xfrm>
          <a:prstGeom prst="rect">
            <a:avLst/>
          </a:prstGeom>
          <a:noFill/>
          <a:ln>
            <a:noFill/>
          </a:ln>
        </p:spPr>
      </p:pic>
      <p:pic>
        <p:nvPicPr>
          <p:cNvPr id="16" name="Google Shape;16;p2"/>
          <p:cNvPicPr preferRelativeResize="0"/>
          <p:nvPr/>
        </p:nvPicPr>
        <p:blipFill>
          <a:blip r:embed="rId3">
            <a:alphaModFix/>
          </a:blip>
          <a:stretch>
            <a:fillRect/>
          </a:stretch>
        </p:blipFill>
        <p:spPr>
          <a:xfrm>
            <a:off x="482725" y="457200"/>
            <a:ext cx="968325" cy="968325"/>
          </a:xfrm>
          <a:prstGeom prst="rect">
            <a:avLst/>
          </a:prstGeom>
          <a:noFill/>
          <a:ln>
            <a:noFill/>
          </a:ln>
        </p:spPr>
      </p:pic>
      <p:sp>
        <p:nvSpPr>
          <p:cNvPr id="17" name="Google Shape;17;p2"/>
          <p:cNvSpPr txBox="1"/>
          <p:nvPr/>
        </p:nvSpPr>
        <p:spPr>
          <a:xfrm flipH="1" rot="-899840">
            <a:off x="929955" y="2612823"/>
            <a:ext cx="5912492" cy="1200354"/>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9600">
                <a:solidFill>
                  <a:srgbClr val="CCCCCC"/>
                </a:solidFill>
              </a:rPr>
              <a:t>DRAFT</a:t>
            </a:r>
            <a:endParaRPr sz="9600">
              <a:solidFill>
                <a:srgbClr val="CCCCCC"/>
              </a:solidFill>
            </a:endParaRPr>
          </a:p>
          <a:p>
            <a:pPr indent="0" lvl="0" marL="0" rtl="0" algn="ctr">
              <a:spcBef>
                <a:spcPts val="0"/>
              </a:spcBef>
              <a:spcAft>
                <a:spcPts val="0"/>
              </a:spcAft>
              <a:buNone/>
            </a:pPr>
            <a:r>
              <a:rPr lang="en" sz="3000">
                <a:solidFill>
                  <a:srgbClr val="CCCCCC"/>
                </a:solidFill>
              </a:rPr>
              <a:t>(all text is placeholder only)</a:t>
            </a:r>
            <a:endParaRPr sz="3000">
              <a:solidFill>
                <a:srgbClr val="CCCCCC"/>
              </a:solidFill>
            </a:endParaRPr>
          </a:p>
        </p:txBody>
      </p:sp>
      <p:pic>
        <p:nvPicPr>
          <p:cNvPr id="18" name="Google Shape;18;p2"/>
          <p:cNvPicPr preferRelativeResize="0"/>
          <p:nvPr/>
        </p:nvPicPr>
        <p:blipFill>
          <a:blip r:embed="rId4">
            <a:alphaModFix/>
          </a:blip>
          <a:stretch>
            <a:fillRect/>
          </a:stretch>
        </p:blipFill>
        <p:spPr>
          <a:xfrm>
            <a:off x="5322179" y="480503"/>
            <a:ext cx="1920240" cy="921714"/>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11"/>
          <p:cNvSpPr/>
          <p:nvPr/>
        </p:nvSpPr>
        <p:spPr>
          <a:xfrm>
            <a:off x="6252911" y="9907480"/>
            <a:ext cx="759600" cy="1509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11"/>
          <p:cNvSpPr/>
          <p:nvPr/>
        </p:nvSpPr>
        <p:spPr>
          <a:xfrm>
            <a:off x="7012765" y="9907480"/>
            <a:ext cx="759600" cy="1509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11"/>
          <p:cNvSpPr/>
          <p:nvPr/>
        </p:nvSpPr>
        <p:spPr>
          <a:xfrm>
            <a:off x="0" y="9907480"/>
            <a:ext cx="759600" cy="1509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11"/>
          <p:cNvSpPr/>
          <p:nvPr/>
        </p:nvSpPr>
        <p:spPr>
          <a:xfrm>
            <a:off x="759653" y="9907480"/>
            <a:ext cx="5493300" cy="1509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1"/>
          <p:cNvSpPr txBox="1"/>
          <p:nvPr>
            <p:ph idx="1" type="body"/>
          </p:nvPr>
        </p:nvSpPr>
        <p:spPr>
          <a:xfrm>
            <a:off x="759645" y="9093260"/>
            <a:ext cx="5493300" cy="685800"/>
          </a:xfrm>
          <a:prstGeom prst="rect">
            <a:avLst/>
          </a:prstGeom>
        </p:spPr>
        <p:txBody>
          <a:bodyPr anchorCtr="0" anchor="b" bIns="91425" lIns="91425" spcFirstLastPara="1" rIns="91425" wrap="square" tIns="91425">
            <a:noAutofit/>
          </a:bodyPr>
          <a:lstStyle>
            <a:lvl1pPr indent="-228600" lvl="0" marL="457200">
              <a:spcBef>
                <a:spcPts val="360"/>
              </a:spcBef>
              <a:spcAft>
                <a:spcPts val="0"/>
              </a:spcAft>
              <a:buClr>
                <a:srgbClr val="226292"/>
              </a:buClr>
              <a:buSzPts val="1400"/>
              <a:buNone/>
              <a:defRPr sz="1400">
                <a:solidFill>
                  <a:srgbClr val="226292"/>
                </a:solidFill>
              </a:defRPr>
            </a:lvl1pPr>
          </a:lstStyle>
          <a:p/>
        </p:txBody>
      </p:sp>
      <p:sp>
        <p:nvSpPr>
          <p:cNvPr id="92" name="Google Shape;92;p11"/>
          <p:cNvSpPr txBox="1"/>
          <p:nvPr>
            <p:ph idx="12" type="sldNum"/>
          </p:nvPr>
        </p:nvSpPr>
        <p:spPr>
          <a:xfrm>
            <a:off x="7208489" y="9185113"/>
            <a:ext cx="466500" cy="6132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93" name="Google Shape;93;p11"/>
          <p:cNvPicPr preferRelativeResize="0"/>
          <p:nvPr/>
        </p:nvPicPr>
        <p:blipFill>
          <a:blip r:embed="rId2">
            <a:alphaModFix/>
          </a:blip>
          <a:stretch>
            <a:fillRect/>
          </a:stretch>
        </p:blipFill>
        <p:spPr>
          <a:xfrm>
            <a:off x="5964930" y="480501"/>
            <a:ext cx="1277493" cy="613200"/>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4" name="Shape 94"/>
        <p:cNvGrpSpPr/>
        <p:nvPr/>
      </p:nvGrpSpPr>
      <p:grpSpPr>
        <a:xfrm>
          <a:off x="0" y="0"/>
          <a:ext cx="0" cy="0"/>
          <a:chOff x="0" y="0"/>
          <a:chExt cx="0" cy="0"/>
        </a:xfrm>
      </p:grpSpPr>
      <p:sp>
        <p:nvSpPr>
          <p:cNvPr id="95" name="Google Shape;95;p12"/>
          <p:cNvSpPr/>
          <p:nvPr/>
        </p:nvSpPr>
        <p:spPr>
          <a:xfrm>
            <a:off x="6252911" y="9907480"/>
            <a:ext cx="759600" cy="1509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6" name="Google Shape;96;p12"/>
          <p:cNvSpPr/>
          <p:nvPr/>
        </p:nvSpPr>
        <p:spPr>
          <a:xfrm>
            <a:off x="7012765" y="9907480"/>
            <a:ext cx="759600" cy="1509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12"/>
          <p:cNvSpPr/>
          <p:nvPr/>
        </p:nvSpPr>
        <p:spPr>
          <a:xfrm>
            <a:off x="0" y="9907480"/>
            <a:ext cx="759600" cy="1509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12"/>
          <p:cNvSpPr/>
          <p:nvPr/>
        </p:nvSpPr>
        <p:spPr>
          <a:xfrm>
            <a:off x="759653" y="9907480"/>
            <a:ext cx="5493300" cy="1509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12"/>
          <p:cNvSpPr txBox="1"/>
          <p:nvPr>
            <p:ph idx="12" type="sldNum"/>
          </p:nvPr>
        </p:nvSpPr>
        <p:spPr>
          <a:xfrm>
            <a:off x="7208489" y="9185113"/>
            <a:ext cx="466500" cy="6132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color background">
  <p:cSld name="BLANK_1">
    <p:bg>
      <p:bgPr>
        <a:solidFill>
          <a:srgbClr val="226292"/>
        </a:solidFill>
      </p:bgPr>
    </p:bg>
    <p:spTree>
      <p:nvGrpSpPr>
        <p:cNvPr id="100" name="Shape 100"/>
        <p:cNvGrpSpPr/>
        <p:nvPr/>
      </p:nvGrpSpPr>
      <p:grpSpPr>
        <a:xfrm>
          <a:off x="0" y="0"/>
          <a:ext cx="0" cy="0"/>
          <a:chOff x="0" y="0"/>
          <a:chExt cx="0" cy="0"/>
        </a:xfrm>
      </p:grpSpPr>
      <p:sp>
        <p:nvSpPr>
          <p:cNvPr id="101" name="Google Shape;101;p13"/>
          <p:cNvSpPr/>
          <p:nvPr/>
        </p:nvSpPr>
        <p:spPr>
          <a:xfrm>
            <a:off x="6252911" y="9907480"/>
            <a:ext cx="759600" cy="1509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3"/>
          <p:cNvSpPr/>
          <p:nvPr/>
        </p:nvSpPr>
        <p:spPr>
          <a:xfrm>
            <a:off x="7012765" y="9907480"/>
            <a:ext cx="759600" cy="1509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13"/>
          <p:cNvSpPr/>
          <p:nvPr/>
        </p:nvSpPr>
        <p:spPr>
          <a:xfrm>
            <a:off x="0" y="9907480"/>
            <a:ext cx="759600" cy="1509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13"/>
          <p:cNvSpPr/>
          <p:nvPr/>
        </p:nvSpPr>
        <p:spPr>
          <a:xfrm>
            <a:off x="759653" y="9907480"/>
            <a:ext cx="5493300" cy="150900"/>
          </a:xfrm>
          <a:prstGeom prst="rect">
            <a:avLst/>
          </a:prstGeom>
          <a:solidFill>
            <a:srgbClr val="6B5C8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13"/>
          <p:cNvSpPr txBox="1"/>
          <p:nvPr>
            <p:ph idx="12" type="sldNum"/>
          </p:nvPr>
        </p:nvSpPr>
        <p:spPr>
          <a:xfrm>
            <a:off x="7208489" y="9185113"/>
            <a:ext cx="466500" cy="613200"/>
          </a:xfrm>
          <a:prstGeom prst="rect">
            <a:avLst/>
          </a:prstGeom>
        </p:spPr>
        <p:txBody>
          <a:bodyPr anchorCtr="0" anchor="t" bIns="91425" lIns="91425" spcFirstLastPara="1" rIns="91425" wrap="square" tIns="91425">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3">
  <p:cSld name="TITLE_3">
    <p:spTree>
      <p:nvGrpSpPr>
        <p:cNvPr id="106" name="Shape 106"/>
        <p:cNvGrpSpPr/>
        <p:nvPr/>
      </p:nvGrpSpPr>
      <p:grpSpPr>
        <a:xfrm>
          <a:off x="0" y="0"/>
          <a:ext cx="0" cy="0"/>
          <a:chOff x="0" y="0"/>
          <a:chExt cx="0" cy="0"/>
        </a:xfrm>
      </p:grpSpPr>
      <p:sp>
        <p:nvSpPr>
          <p:cNvPr id="107" name="Google Shape;107;p14"/>
          <p:cNvSpPr txBox="1"/>
          <p:nvPr>
            <p:ph type="ctrTitle"/>
          </p:nvPr>
        </p:nvSpPr>
        <p:spPr>
          <a:xfrm>
            <a:off x="264952" y="1456058"/>
            <a:ext cx="7242600" cy="40140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08" name="Google Shape;108;p14"/>
          <p:cNvSpPr txBox="1"/>
          <p:nvPr>
            <p:ph idx="1" type="subTitle"/>
          </p:nvPr>
        </p:nvSpPr>
        <p:spPr>
          <a:xfrm>
            <a:off x="264945" y="5542289"/>
            <a:ext cx="7242600" cy="1550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09" name="Google Shape;109;p14"/>
          <p:cNvSpPr txBox="1"/>
          <p:nvPr>
            <p:ph idx="12" type="sldNum"/>
          </p:nvPr>
        </p:nvSpPr>
        <p:spPr>
          <a:xfrm>
            <a:off x="7201589" y="9119180"/>
            <a:ext cx="466500" cy="7698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1">
  <p:cSld name="TITLE_2">
    <p:spTree>
      <p:nvGrpSpPr>
        <p:cNvPr id="19" name="Shape 19"/>
        <p:cNvGrpSpPr/>
        <p:nvPr/>
      </p:nvGrpSpPr>
      <p:grpSpPr>
        <a:xfrm>
          <a:off x="0" y="0"/>
          <a:ext cx="0" cy="0"/>
          <a:chOff x="0" y="0"/>
          <a:chExt cx="0" cy="0"/>
        </a:xfrm>
      </p:grpSpPr>
      <p:sp>
        <p:nvSpPr>
          <p:cNvPr id="20" name="Google Shape;20;p3"/>
          <p:cNvSpPr txBox="1"/>
          <p:nvPr>
            <p:ph type="ctrTitle"/>
          </p:nvPr>
        </p:nvSpPr>
        <p:spPr>
          <a:xfrm>
            <a:off x="548441" y="2124369"/>
            <a:ext cx="4499100" cy="2268000"/>
          </a:xfrm>
          <a:prstGeom prst="rect">
            <a:avLst/>
          </a:prstGeom>
        </p:spPr>
        <p:txBody>
          <a:bodyPr anchorCtr="0" anchor="t" bIns="91425" lIns="91425" spcFirstLastPara="1" rIns="91425" wrap="square" tIns="91425">
            <a:noAutofit/>
          </a:bodyPr>
          <a:lstStyle>
            <a:lvl1pPr lvl="0" rtl="0">
              <a:spcBef>
                <a:spcPts val="0"/>
              </a:spcBef>
              <a:spcAft>
                <a:spcPts val="0"/>
              </a:spcAft>
              <a:buClr>
                <a:srgbClr val="226292"/>
              </a:buClr>
              <a:buSzPts val="4400"/>
              <a:buFont typeface="Arial"/>
              <a:buNone/>
              <a:defRPr sz="4400">
                <a:solidFill>
                  <a:srgbClr val="226292"/>
                </a:solidFill>
                <a:latin typeface="Arial"/>
                <a:ea typeface="Arial"/>
                <a:cs typeface="Arial"/>
                <a:sym typeface="Arial"/>
              </a:defRPr>
            </a:lvl1pPr>
            <a:lvl2pPr lvl="1" rtl="0">
              <a:spcBef>
                <a:spcPts val="0"/>
              </a:spcBef>
              <a:spcAft>
                <a:spcPts val="0"/>
              </a:spcAft>
              <a:buClr>
                <a:schemeClr val="dk2"/>
              </a:buClr>
              <a:buSzPts val="4400"/>
              <a:buNone/>
              <a:defRPr sz="4400">
                <a:solidFill>
                  <a:schemeClr val="dk2"/>
                </a:solidFill>
              </a:defRPr>
            </a:lvl2pPr>
            <a:lvl3pPr lvl="2" rtl="0">
              <a:spcBef>
                <a:spcPts val="0"/>
              </a:spcBef>
              <a:spcAft>
                <a:spcPts val="0"/>
              </a:spcAft>
              <a:buClr>
                <a:schemeClr val="dk2"/>
              </a:buClr>
              <a:buSzPts val="4400"/>
              <a:buNone/>
              <a:defRPr sz="4400">
                <a:solidFill>
                  <a:schemeClr val="dk2"/>
                </a:solidFill>
              </a:defRPr>
            </a:lvl3pPr>
            <a:lvl4pPr lvl="3" rtl="0">
              <a:spcBef>
                <a:spcPts val="0"/>
              </a:spcBef>
              <a:spcAft>
                <a:spcPts val="0"/>
              </a:spcAft>
              <a:buClr>
                <a:schemeClr val="dk2"/>
              </a:buClr>
              <a:buSzPts val="4400"/>
              <a:buNone/>
              <a:defRPr sz="4400">
                <a:solidFill>
                  <a:schemeClr val="dk2"/>
                </a:solidFill>
              </a:defRPr>
            </a:lvl4pPr>
            <a:lvl5pPr lvl="4" rtl="0">
              <a:spcBef>
                <a:spcPts val="0"/>
              </a:spcBef>
              <a:spcAft>
                <a:spcPts val="0"/>
              </a:spcAft>
              <a:buClr>
                <a:schemeClr val="dk2"/>
              </a:buClr>
              <a:buSzPts val="4400"/>
              <a:buNone/>
              <a:defRPr sz="4400">
                <a:solidFill>
                  <a:schemeClr val="dk2"/>
                </a:solidFill>
              </a:defRPr>
            </a:lvl5pPr>
            <a:lvl6pPr lvl="5" rtl="0">
              <a:spcBef>
                <a:spcPts val="0"/>
              </a:spcBef>
              <a:spcAft>
                <a:spcPts val="0"/>
              </a:spcAft>
              <a:buClr>
                <a:schemeClr val="dk2"/>
              </a:buClr>
              <a:buSzPts val="4400"/>
              <a:buNone/>
              <a:defRPr sz="4400">
                <a:solidFill>
                  <a:schemeClr val="dk2"/>
                </a:solidFill>
              </a:defRPr>
            </a:lvl6pPr>
            <a:lvl7pPr lvl="6" rtl="0">
              <a:spcBef>
                <a:spcPts val="0"/>
              </a:spcBef>
              <a:spcAft>
                <a:spcPts val="0"/>
              </a:spcAft>
              <a:buClr>
                <a:schemeClr val="dk2"/>
              </a:buClr>
              <a:buSzPts val="4400"/>
              <a:buNone/>
              <a:defRPr sz="4400">
                <a:solidFill>
                  <a:schemeClr val="dk2"/>
                </a:solidFill>
              </a:defRPr>
            </a:lvl7pPr>
            <a:lvl8pPr lvl="7" rtl="0">
              <a:spcBef>
                <a:spcPts val="0"/>
              </a:spcBef>
              <a:spcAft>
                <a:spcPts val="0"/>
              </a:spcAft>
              <a:buClr>
                <a:schemeClr val="dk2"/>
              </a:buClr>
              <a:buSzPts val="4400"/>
              <a:buNone/>
              <a:defRPr sz="4400">
                <a:solidFill>
                  <a:schemeClr val="dk2"/>
                </a:solidFill>
              </a:defRPr>
            </a:lvl8pPr>
            <a:lvl9pPr lvl="8" rtl="0">
              <a:spcBef>
                <a:spcPts val="0"/>
              </a:spcBef>
              <a:spcAft>
                <a:spcPts val="0"/>
              </a:spcAft>
              <a:buClr>
                <a:schemeClr val="dk2"/>
              </a:buClr>
              <a:buSzPts val="4400"/>
              <a:buNone/>
              <a:defRPr sz="4400">
                <a:solidFill>
                  <a:schemeClr val="dk2"/>
                </a:solidFill>
              </a:defRPr>
            </a:lvl9pPr>
          </a:lstStyle>
          <a:p/>
        </p:txBody>
      </p:sp>
      <p:sp>
        <p:nvSpPr>
          <p:cNvPr id="21" name="Google Shape;21;p3"/>
          <p:cNvSpPr/>
          <p:nvPr/>
        </p:nvSpPr>
        <p:spPr>
          <a:xfrm>
            <a:off x="5047509" y="4953740"/>
            <a:ext cx="613500" cy="1509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3"/>
          <p:cNvSpPr/>
          <p:nvPr/>
        </p:nvSpPr>
        <p:spPr>
          <a:xfrm>
            <a:off x="5660882" y="4953740"/>
            <a:ext cx="613500" cy="1509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 name="Google Shape;23;p3"/>
          <p:cNvSpPr/>
          <p:nvPr/>
        </p:nvSpPr>
        <p:spPr>
          <a:xfrm>
            <a:off x="-1" y="4953740"/>
            <a:ext cx="613500" cy="1509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3"/>
          <p:cNvSpPr/>
          <p:nvPr/>
        </p:nvSpPr>
        <p:spPr>
          <a:xfrm>
            <a:off x="613211" y="4953740"/>
            <a:ext cx="4434300" cy="1509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txBox="1"/>
          <p:nvPr/>
        </p:nvSpPr>
        <p:spPr>
          <a:xfrm>
            <a:off x="548441" y="5380956"/>
            <a:ext cx="4434300" cy="340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rgbClr val="666666"/>
              </a:solidFill>
            </a:endParaRPr>
          </a:p>
        </p:txBody>
      </p:sp>
      <p:pic>
        <p:nvPicPr>
          <p:cNvPr id="26" name="Google Shape;26;p3"/>
          <p:cNvPicPr preferRelativeResize="0"/>
          <p:nvPr/>
        </p:nvPicPr>
        <p:blipFill>
          <a:blip r:embed="rId2">
            <a:alphaModFix/>
          </a:blip>
          <a:stretch>
            <a:fillRect/>
          </a:stretch>
        </p:blipFill>
        <p:spPr>
          <a:xfrm>
            <a:off x="5322179" y="480503"/>
            <a:ext cx="1920240" cy="921714"/>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p:cSld name="TITLE_1">
    <p:spTree>
      <p:nvGrpSpPr>
        <p:cNvPr id="27" name="Shape 27"/>
        <p:cNvGrpSpPr/>
        <p:nvPr/>
      </p:nvGrpSpPr>
      <p:grpSpPr>
        <a:xfrm>
          <a:off x="0" y="0"/>
          <a:ext cx="0" cy="0"/>
          <a:chOff x="0" y="0"/>
          <a:chExt cx="0" cy="0"/>
        </a:xfrm>
      </p:grpSpPr>
      <p:sp>
        <p:nvSpPr>
          <p:cNvPr id="28" name="Google Shape;28;p4"/>
          <p:cNvSpPr txBox="1"/>
          <p:nvPr>
            <p:ph type="ctrTitle"/>
          </p:nvPr>
        </p:nvSpPr>
        <p:spPr>
          <a:xfrm>
            <a:off x="582930" y="3096314"/>
            <a:ext cx="6606600" cy="22680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800"/>
              <a:buFont typeface="Arial"/>
              <a:buNone/>
              <a:defRPr sz="4800">
                <a:latin typeface="Arial"/>
                <a:ea typeface="Arial"/>
                <a:cs typeface="Arial"/>
                <a:sym typeface="Arial"/>
              </a:defRPr>
            </a:lvl1pPr>
            <a:lvl2pPr lvl="1" rtl="0" algn="ctr">
              <a:spcBef>
                <a:spcPts val="0"/>
              </a:spcBef>
              <a:spcAft>
                <a:spcPts val="0"/>
              </a:spcAft>
              <a:buClr>
                <a:schemeClr val="lt1"/>
              </a:buClr>
              <a:buSzPts val="4800"/>
              <a:buNone/>
              <a:defRPr sz="4800">
                <a:solidFill>
                  <a:schemeClr val="lt1"/>
                </a:solidFill>
              </a:defRPr>
            </a:lvl2pPr>
            <a:lvl3pPr lvl="2" rtl="0" algn="ctr">
              <a:spcBef>
                <a:spcPts val="0"/>
              </a:spcBef>
              <a:spcAft>
                <a:spcPts val="0"/>
              </a:spcAft>
              <a:buClr>
                <a:schemeClr val="lt1"/>
              </a:buClr>
              <a:buSzPts val="4800"/>
              <a:buNone/>
              <a:defRPr sz="4800">
                <a:solidFill>
                  <a:schemeClr val="lt1"/>
                </a:solidFill>
              </a:defRPr>
            </a:lvl3pPr>
            <a:lvl4pPr lvl="3" rtl="0" algn="ctr">
              <a:spcBef>
                <a:spcPts val="0"/>
              </a:spcBef>
              <a:spcAft>
                <a:spcPts val="0"/>
              </a:spcAft>
              <a:buClr>
                <a:schemeClr val="lt1"/>
              </a:buClr>
              <a:buSzPts val="4800"/>
              <a:buNone/>
              <a:defRPr sz="4800">
                <a:solidFill>
                  <a:schemeClr val="lt1"/>
                </a:solidFill>
              </a:defRPr>
            </a:lvl4pPr>
            <a:lvl5pPr lvl="4" rtl="0" algn="ctr">
              <a:spcBef>
                <a:spcPts val="0"/>
              </a:spcBef>
              <a:spcAft>
                <a:spcPts val="0"/>
              </a:spcAft>
              <a:buClr>
                <a:schemeClr val="lt1"/>
              </a:buClr>
              <a:buSzPts val="4800"/>
              <a:buNone/>
              <a:defRPr sz="4800">
                <a:solidFill>
                  <a:schemeClr val="lt1"/>
                </a:solidFill>
              </a:defRPr>
            </a:lvl5pPr>
            <a:lvl6pPr lvl="5" rtl="0" algn="ctr">
              <a:spcBef>
                <a:spcPts val="0"/>
              </a:spcBef>
              <a:spcAft>
                <a:spcPts val="0"/>
              </a:spcAft>
              <a:buClr>
                <a:schemeClr val="lt1"/>
              </a:buClr>
              <a:buSzPts val="4800"/>
              <a:buNone/>
              <a:defRPr sz="4800">
                <a:solidFill>
                  <a:schemeClr val="lt1"/>
                </a:solidFill>
              </a:defRPr>
            </a:lvl6pPr>
            <a:lvl7pPr lvl="6" rtl="0" algn="ctr">
              <a:spcBef>
                <a:spcPts val="0"/>
              </a:spcBef>
              <a:spcAft>
                <a:spcPts val="0"/>
              </a:spcAft>
              <a:buClr>
                <a:schemeClr val="lt1"/>
              </a:buClr>
              <a:buSzPts val="4800"/>
              <a:buNone/>
              <a:defRPr sz="4800">
                <a:solidFill>
                  <a:schemeClr val="lt1"/>
                </a:solidFill>
              </a:defRPr>
            </a:lvl7pPr>
            <a:lvl8pPr lvl="7" rtl="0" algn="ctr">
              <a:spcBef>
                <a:spcPts val="0"/>
              </a:spcBef>
              <a:spcAft>
                <a:spcPts val="0"/>
              </a:spcAft>
              <a:buClr>
                <a:schemeClr val="lt1"/>
              </a:buClr>
              <a:buSzPts val="4800"/>
              <a:buNone/>
              <a:defRPr sz="4800">
                <a:solidFill>
                  <a:schemeClr val="lt1"/>
                </a:solidFill>
              </a:defRPr>
            </a:lvl8pPr>
            <a:lvl9pPr lvl="8" rtl="0" algn="ctr">
              <a:spcBef>
                <a:spcPts val="0"/>
              </a:spcBef>
              <a:spcAft>
                <a:spcPts val="0"/>
              </a:spcAft>
              <a:buClr>
                <a:schemeClr val="lt1"/>
              </a:buClr>
              <a:buSzPts val="4800"/>
              <a:buNone/>
              <a:defRPr sz="4800">
                <a:solidFill>
                  <a:schemeClr val="lt1"/>
                </a:solidFill>
              </a:defRPr>
            </a:lvl9pPr>
          </a:lstStyle>
          <a:p/>
        </p:txBody>
      </p:sp>
      <p:sp>
        <p:nvSpPr>
          <p:cNvPr id="29" name="Google Shape;29;p4"/>
          <p:cNvSpPr txBox="1"/>
          <p:nvPr>
            <p:ph idx="1" type="subTitle"/>
          </p:nvPr>
        </p:nvSpPr>
        <p:spPr>
          <a:xfrm>
            <a:off x="582930" y="5553882"/>
            <a:ext cx="6606600" cy="1534800"/>
          </a:xfrm>
          <a:prstGeom prst="rect">
            <a:avLst/>
          </a:prstGeom>
        </p:spPr>
        <p:txBody>
          <a:bodyPr anchorCtr="0" anchor="t" bIns="91425" lIns="91425" spcFirstLastPara="1" rIns="91425" wrap="square" tIns="91425">
            <a:noAutofit/>
          </a:bodyPr>
          <a:lstStyle>
            <a:lvl1pPr lvl="0" rtl="0" algn="ctr">
              <a:spcBef>
                <a:spcPts val="0"/>
              </a:spcBef>
              <a:spcAft>
                <a:spcPts val="0"/>
              </a:spcAft>
              <a:buClr>
                <a:schemeClr val="lt1"/>
              </a:buClr>
              <a:buSzPts val="2400"/>
              <a:buNone/>
              <a:defRPr b="1" sz="2400">
                <a:solidFill>
                  <a:schemeClr val="lt1"/>
                </a:solidFill>
              </a:defRPr>
            </a:lvl1pPr>
            <a:lvl2pPr lvl="1" rtl="0" algn="ctr">
              <a:spcBef>
                <a:spcPts val="0"/>
              </a:spcBef>
              <a:spcAft>
                <a:spcPts val="0"/>
              </a:spcAft>
              <a:buClr>
                <a:schemeClr val="lt1"/>
              </a:buClr>
              <a:buSzPts val="2400"/>
              <a:buNone/>
              <a:defRPr b="1">
                <a:solidFill>
                  <a:schemeClr val="lt1"/>
                </a:solidFill>
              </a:defRPr>
            </a:lvl2pPr>
            <a:lvl3pPr lvl="2" rtl="0" algn="ctr">
              <a:spcBef>
                <a:spcPts val="0"/>
              </a:spcBef>
              <a:spcAft>
                <a:spcPts val="0"/>
              </a:spcAft>
              <a:buClr>
                <a:schemeClr val="lt1"/>
              </a:buClr>
              <a:buSzPts val="2400"/>
              <a:buNone/>
              <a:defRPr b="1">
                <a:solidFill>
                  <a:schemeClr val="lt1"/>
                </a:solidFill>
              </a:defRPr>
            </a:lvl3pPr>
            <a:lvl4pPr lvl="3" rtl="0" algn="ctr">
              <a:spcBef>
                <a:spcPts val="0"/>
              </a:spcBef>
              <a:spcAft>
                <a:spcPts val="0"/>
              </a:spcAft>
              <a:buClr>
                <a:schemeClr val="lt1"/>
              </a:buClr>
              <a:buSzPts val="2400"/>
              <a:buNone/>
              <a:defRPr b="1" sz="2400">
                <a:solidFill>
                  <a:schemeClr val="lt1"/>
                </a:solidFill>
              </a:defRPr>
            </a:lvl4pPr>
            <a:lvl5pPr lvl="4" rtl="0" algn="ctr">
              <a:spcBef>
                <a:spcPts val="0"/>
              </a:spcBef>
              <a:spcAft>
                <a:spcPts val="0"/>
              </a:spcAft>
              <a:buClr>
                <a:schemeClr val="lt1"/>
              </a:buClr>
              <a:buSzPts val="2400"/>
              <a:buNone/>
              <a:defRPr b="1" sz="2400">
                <a:solidFill>
                  <a:schemeClr val="lt1"/>
                </a:solidFill>
              </a:defRPr>
            </a:lvl5pPr>
            <a:lvl6pPr lvl="5" rtl="0" algn="ctr">
              <a:spcBef>
                <a:spcPts val="0"/>
              </a:spcBef>
              <a:spcAft>
                <a:spcPts val="0"/>
              </a:spcAft>
              <a:buClr>
                <a:schemeClr val="lt1"/>
              </a:buClr>
              <a:buSzPts val="2400"/>
              <a:buNone/>
              <a:defRPr b="1" sz="2400">
                <a:solidFill>
                  <a:schemeClr val="lt1"/>
                </a:solidFill>
              </a:defRPr>
            </a:lvl6pPr>
            <a:lvl7pPr lvl="6" rtl="0" algn="ctr">
              <a:spcBef>
                <a:spcPts val="0"/>
              </a:spcBef>
              <a:spcAft>
                <a:spcPts val="0"/>
              </a:spcAft>
              <a:buClr>
                <a:schemeClr val="lt1"/>
              </a:buClr>
              <a:buSzPts val="2400"/>
              <a:buNone/>
              <a:defRPr b="1" sz="2400">
                <a:solidFill>
                  <a:schemeClr val="lt1"/>
                </a:solidFill>
              </a:defRPr>
            </a:lvl7pPr>
            <a:lvl8pPr lvl="7" rtl="0" algn="ctr">
              <a:spcBef>
                <a:spcPts val="0"/>
              </a:spcBef>
              <a:spcAft>
                <a:spcPts val="0"/>
              </a:spcAft>
              <a:buClr>
                <a:schemeClr val="lt1"/>
              </a:buClr>
              <a:buSzPts val="2400"/>
              <a:buNone/>
              <a:defRPr b="1" sz="2400">
                <a:solidFill>
                  <a:schemeClr val="lt1"/>
                </a:solidFill>
              </a:defRPr>
            </a:lvl8pPr>
            <a:lvl9pPr lvl="8" rtl="0" algn="ctr">
              <a:spcBef>
                <a:spcPts val="0"/>
              </a:spcBef>
              <a:spcAft>
                <a:spcPts val="0"/>
              </a:spcAft>
              <a:buClr>
                <a:schemeClr val="lt1"/>
              </a:buClr>
              <a:buSzPts val="2400"/>
              <a:buNone/>
              <a:defRPr b="1" sz="2400">
                <a:solidFill>
                  <a:schemeClr val="lt1"/>
                </a:solidFill>
              </a:defRPr>
            </a:lvl9pPr>
          </a:lstStyle>
          <a:p/>
        </p:txBody>
      </p:sp>
      <p:sp>
        <p:nvSpPr>
          <p:cNvPr id="30" name="Google Shape;30;p4"/>
          <p:cNvSpPr/>
          <p:nvPr/>
        </p:nvSpPr>
        <p:spPr>
          <a:xfrm>
            <a:off x="2590548" y="7808240"/>
            <a:ext cx="2590500" cy="150900"/>
          </a:xfrm>
          <a:prstGeom prst="rect">
            <a:avLst/>
          </a:prstGeom>
          <a:solidFill>
            <a:srgbClr val="6B5C8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4"/>
          <p:cNvSpPr/>
          <p:nvPr/>
        </p:nvSpPr>
        <p:spPr>
          <a:xfrm>
            <a:off x="5181830" y="7808240"/>
            <a:ext cx="2590500" cy="1509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 name="Google Shape;32;p4"/>
          <p:cNvSpPr/>
          <p:nvPr/>
        </p:nvSpPr>
        <p:spPr>
          <a:xfrm>
            <a:off x="1" y="7808240"/>
            <a:ext cx="2590500" cy="1509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4"/>
          <p:cNvSpPr txBox="1"/>
          <p:nvPr>
            <p:ph idx="12" type="sldNum"/>
          </p:nvPr>
        </p:nvSpPr>
        <p:spPr>
          <a:xfrm>
            <a:off x="-106" y="9445883"/>
            <a:ext cx="7772400" cy="613200"/>
          </a:xfrm>
          <a:prstGeom prst="rect">
            <a:avLst/>
          </a:prstGeom>
        </p:spPr>
        <p:txBody>
          <a:bodyPr anchorCtr="0" anchor="t" bIns="91425" lIns="91425" spcFirstLastPara="1" rIns="91425" wrap="square" tIns="91425">
            <a:noAutofit/>
          </a:bodyPr>
          <a:lstStyle>
            <a:lvl1pPr lvl="0" algn="ctr">
              <a:buNone/>
              <a:defRPr/>
            </a:lvl1pPr>
            <a:lvl2pPr lvl="1" algn="ctr">
              <a:buNone/>
              <a:defRPr/>
            </a:lvl2pPr>
            <a:lvl3pPr lvl="2" algn="ctr">
              <a:buNone/>
              <a:defRPr/>
            </a:lvl3pPr>
            <a:lvl4pPr lvl="3" algn="ctr">
              <a:buNone/>
              <a:defRPr/>
            </a:lvl4pPr>
            <a:lvl5pPr lvl="4" algn="ctr">
              <a:buNone/>
              <a:defRPr/>
            </a:lvl5pPr>
            <a:lvl6pPr lvl="5" algn="ctr">
              <a:buNone/>
              <a:defRPr/>
            </a:lvl6pPr>
            <a:lvl7pPr lvl="6" algn="ctr">
              <a:buNone/>
              <a:defRPr/>
            </a:lvl7pPr>
            <a:lvl8pPr lvl="7" algn="ctr">
              <a:buNone/>
              <a:defRPr/>
            </a:lvl8pPr>
            <a:lvl9pPr lvl="8" algn="ctr">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Quote">
  <p:cSld name="TITLE_1_1">
    <p:spTree>
      <p:nvGrpSpPr>
        <p:cNvPr id="34" name="Shape 34"/>
        <p:cNvGrpSpPr/>
        <p:nvPr/>
      </p:nvGrpSpPr>
      <p:grpSpPr>
        <a:xfrm>
          <a:off x="0" y="0"/>
          <a:ext cx="0" cy="0"/>
          <a:chOff x="0" y="0"/>
          <a:chExt cx="0" cy="0"/>
        </a:xfrm>
      </p:grpSpPr>
      <p:sp>
        <p:nvSpPr>
          <p:cNvPr id="35" name="Google Shape;35;p5"/>
          <p:cNvSpPr txBox="1"/>
          <p:nvPr>
            <p:ph idx="1" type="body"/>
          </p:nvPr>
        </p:nvSpPr>
        <p:spPr>
          <a:xfrm>
            <a:off x="1453861" y="4227520"/>
            <a:ext cx="4865100" cy="1603500"/>
          </a:xfrm>
          <a:prstGeom prst="rect">
            <a:avLst/>
          </a:prstGeom>
        </p:spPr>
        <p:txBody>
          <a:bodyPr anchorCtr="0" anchor="t" bIns="91425" lIns="91425" spcFirstLastPara="1" rIns="91425" wrap="square" tIns="91425">
            <a:noAutofit/>
          </a:bodyPr>
          <a:lstStyle>
            <a:lvl1pPr indent="-381000" lvl="0" marL="457200" rtl="0" algn="ctr">
              <a:spcBef>
                <a:spcPts val="0"/>
              </a:spcBef>
              <a:spcAft>
                <a:spcPts val="0"/>
              </a:spcAft>
              <a:buSzPts val="2400"/>
              <a:buFont typeface="Arial"/>
              <a:buChar char="●"/>
              <a:defRPr i="1">
                <a:latin typeface="Arial"/>
                <a:ea typeface="Arial"/>
                <a:cs typeface="Arial"/>
                <a:sym typeface="Arial"/>
              </a:defRPr>
            </a:lvl1pPr>
            <a:lvl2pPr indent="-381000" lvl="1" marL="914400" rtl="0" algn="ctr">
              <a:spcBef>
                <a:spcPts val="0"/>
              </a:spcBef>
              <a:spcAft>
                <a:spcPts val="0"/>
              </a:spcAft>
              <a:buSzPts val="2400"/>
              <a:buFont typeface="Arial"/>
              <a:buChar char="○"/>
              <a:defRPr i="1">
                <a:latin typeface="Arial"/>
                <a:ea typeface="Arial"/>
                <a:cs typeface="Arial"/>
                <a:sym typeface="Arial"/>
              </a:defRPr>
            </a:lvl2pPr>
            <a:lvl3pPr indent="-381000" lvl="2" marL="1371600" rtl="0" algn="ctr">
              <a:spcBef>
                <a:spcPts val="0"/>
              </a:spcBef>
              <a:spcAft>
                <a:spcPts val="0"/>
              </a:spcAft>
              <a:buSzPts val="2400"/>
              <a:buFont typeface="Arial"/>
              <a:buChar char="■"/>
              <a:defRPr i="1">
                <a:latin typeface="Arial"/>
                <a:ea typeface="Arial"/>
                <a:cs typeface="Arial"/>
                <a:sym typeface="Arial"/>
              </a:defRPr>
            </a:lvl3pPr>
            <a:lvl4pPr indent="-381000" lvl="3" marL="1828800" rtl="0" algn="ctr">
              <a:spcBef>
                <a:spcPts val="0"/>
              </a:spcBef>
              <a:spcAft>
                <a:spcPts val="0"/>
              </a:spcAft>
              <a:buSzPts val="2400"/>
              <a:buFont typeface="Arial"/>
              <a:buChar char="●"/>
              <a:defRPr i="1">
                <a:latin typeface="Arial"/>
                <a:ea typeface="Arial"/>
                <a:cs typeface="Arial"/>
                <a:sym typeface="Arial"/>
              </a:defRPr>
            </a:lvl4pPr>
            <a:lvl5pPr indent="-381000" lvl="4" marL="2286000" rtl="0" algn="ctr">
              <a:spcBef>
                <a:spcPts val="0"/>
              </a:spcBef>
              <a:spcAft>
                <a:spcPts val="0"/>
              </a:spcAft>
              <a:buSzPts val="2400"/>
              <a:buFont typeface="Arial"/>
              <a:buChar char="○"/>
              <a:defRPr i="1">
                <a:latin typeface="Arial"/>
                <a:ea typeface="Arial"/>
                <a:cs typeface="Arial"/>
                <a:sym typeface="Arial"/>
              </a:defRPr>
            </a:lvl5pPr>
            <a:lvl6pPr indent="-381000" lvl="5" marL="2743200" rtl="0" algn="ctr">
              <a:spcBef>
                <a:spcPts val="0"/>
              </a:spcBef>
              <a:spcAft>
                <a:spcPts val="0"/>
              </a:spcAft>
              <a:buSzPts val="2400"/>
              <a:buFont typeface="Arial"/>
              <a:buChar char="■"/>
              <a:defRPr i="1">
                <a:latin typeface="Arial"/>
                <a:ea typeface="Arial"/>
                <a:cs typeface="Arial"/>
                <a:sym typeface="Arial"/>
              </a:defRPr>
            </a:lvl6pPr>
            <a:lvl7pPr indent="-381000" lvl="6" marL="3200400" rtl="0" algn="ctr">
              <a:spcBef>
                <a:spcPts val="0"/>
              </a:spcBef>
              <a:spcAft>
                <a:spcPts val="0"/>
              </a:spcAft>
              <a:buSzPts val="2400"/>
              <a:buFont typeface="Arial"/>
              <a:buChar char="●"/>
              <a:defRPr i="1">
                <a:latin typeface="Arial"/>
                <a:ea typeface="Arial"/>
                <a:cs typeface="Arial"/>
                <a:sym typeface="Arial"/>
              </a:defRPr>
            </a:lvl7pPr>
            <a:lvl8pPr indent="-381000" lvl="7" marL="3657600" rtl="0" algn="ctr">
              <a:spcBef>
                <a:spcPts val="0"/>
              </a:spcBef>
              <a:spcAft>
                <a:spcPts val="0"/>
              </a:spcAft>
              <a:buSzPts val="2400"/>
              <a:buFont typeface="Arial"/>
              <a:buChar char="○"/>
              <a:defRPr i="1">
                <a:latin typeface="Arial"/>
                <a:ea typeface="Arial"/>
                <a:cs typeface="Arial"/>
                <a:sym typeface="Arial"/>
              </a:defRPr>
            </a:lvl8pPr>
            <a:lvl9pPr indent="-381000" lvl="8" marL="4114800" algn="ctr">
              <a:spcBef>
                <a:spcPts val="0"/>
              </a:spcBef>
              <a:spcAft>
                <a:spcPts val="0"/>
              </a:spcAft>
              <a:buSzPts val="2400"/>
              <a:buFont typeface="Arial"/>
              <a:buChar char="■"/>
              <a:defRPr i="1">
                <a:latin typeface="Arial"/>
                <a:ea typeface="Arial"/>
                <a:cs typeface="Arial"/>
                <a:sym typeface="Arial"/>
              </a:defRPr>
            </a:lvl9pPr>
          </a:lstStyle>
          <a:p/>
        </p:txBody>
      </p:sp>
      <p:sp>
        <p:nvSpPr>
          <p:cNvPr id="36" name="Google Shape;36;p5"/>
          <p:cNvSpPr txBox="1"/>
          <p:nvPr/>
        </p:nvSpPr>
        <p:spPr>
          <a:xfrm>
            <a:off x="3054390" y="2310330"/>
            <a:ext cx="1663500" cy="12783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9600">
                <a:solidFill>
                  <a:schemeClr val="accent6"/>
                </a:solidFill>
              </a:rPr>
              <a:t>“</a:t>
            </a:r>
            <a:endParaRPr b="1" sz="9600">
              <a:solidFill>
                <a:schemeClr val="accent6"/>
              </a:solidFill>
            </a:endParaRPr>
          </a:p>
        </p:txBody>
      </p:sp>
      <p:sp>
        <p:nvSpPr>
          <p:cNvPr id="37" name="Google Shape;37;p5"/>
          <p:cNvSpPr/>
          <p:nvPr/>
        </p:nvSpPr>
        <p:spPr>
          <a:xfrm>
            <a:off x="4864791" y="3128253"/>
            <a:ext cx="1453800" cy="1509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5"/>
          <p:cNvSpPr/>
          <p:nvPr/>
        </p:nvSpPr>
        <p:spPr>
          <a:xfrm>
            <a:off x="6319050" y="3128253"/>
            <a:ext cx="1453800" cy="1509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5"/>
          <p:cNvSpPr/>
          <p:nvPr/>
        </p:nvSpPr>
        <p:spPr>
          <a:xfrm>
            <a:off x="0" y="3128253"/>
            <a:ext cx="1453800" cy="1509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 name="Google Shape;40;p5"/>
          <p:cNvSpPr/>
          <p:nvPr/>
        </p:nvSpPr>
        <p:spPr>
          <a:xfrm>
            <a:off x="1453861" y="3128253"/>
            <a:ext cx="1453800" cy="1509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5"/>
          <p:cNvSpPr txBox="1"/>
          <p:nvPr>
            <p:ph idx="12" type="sldNum"/>
          </p:nvPr>
        </p:nvSpPr>
        <p:spPr>
          <a:xfrm>
            <a:off x="-106" y="9445883"/>
            <a:ext cx="7772400" cy="613200"/>
          </a:xfrm>
          <a:prstGeom prst="rect">
            <a:avLst/>
          </a:prstGeom>
        </p:spPr>
        <p:txBody>
          <a:bodyPr anchorCtr="0" anchor="t" bIns="91425" lIns="91425" spcFirstLastPara="1" rIns="91425" wrap="square" tIns="91425">
            <a:noAutofit/>
          </a:bodyPr>
          <a:lstStyle>
            <a:lvl1pPr lvl="0" algn="ctr">
              <a:buNone/>
              <a:defRPr/>
            </a:lvl1pPr>
            <a:lvl2pPr lvl="1" algn="ctr">
              <a:buNone/>
              <a:defRPr/>
            </a:lvl2pPr>
            <a:lvl3pPr lvl="2" algn="ctr">
              <a:buNone/>
              <a:defRPr/>
            </a:lvl3pPr>
            <a:lvl4pPr lvl="3" algn="ctr">
              <a:buNone/>
              <a:defRPr/>
            </a:lvl4pPr>
            <a:lvl5pPr lvl="4" algn="ctr">
              <a:buNone/>
              <a:defRPr/>
            </a:lvl5pPr>
            <a:lvl6pPr lvl="5" algn="ctr">
              <a:buNone/>
              <a:defRPr/>
            </a:lvl6pPr>
            <a:lvl7pPr lvl="6" algn="ctr">
              <a:buNone/>
              <a:defRPr/>
            </a:lvl7pPr>
            <a:lvl8pPr lvl="7" algn="ctr">
              <a:buNone/>
              <a:defRPr/>
            </a:lvl8pPr>
            <a:lvl9pPr lvl="8" algn="ctr">
              <a:buNone/>
              <a:defRPr/>
            </a:lvl9pPr>
          </a:lstStyle>
          <a:p>
            <a:pPr indent="0" lvl="0" marL="0" rtl="0" algn="ct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1 column" type="tx">
  <p:cSld name="TITLE_AND_BODY">
    <p:spTree>
      <p:nvGrpSpPr>
        <p:cNvPr id="42" name="Shape 42"/>
        <p:cNvGrpSpPr/>
        <p:nvPr/>
      </p:nvGrpSpPr>
      <p:grpSpPr>
        <a:xfrm>
          <a:off x="0" y="0"/>
          <a:ext cx="0" cy="0"/>
          <a:chOff x="0" y="0"/>
          <a:chExt cx="0" cy="0"/>
        </a:xfrm>
      </p:grpSpPr>
      <p:sp>
        <p:nvSpPr>
          <p:cNvPr id="43" name="Google Shape;43;p6"/>
          <p:cNvSpPr txBox="1"/>
          <p:nvPr>
            <p:ph type="title"/>
          </p:nvPr>
        </p:nvSpPr>
        <p:spPr>
          <a:xfrm>
            <a:off x="382117" y="287812"/>
            <a:ext cx="5493300" cy="1951200"/>
          </a:xfrm>
          <a:prstGeom prst="rect">
            <a:avLst/>
          </a:prstGeom>
        </p:spPr>
        <p:txBody>
          <a:bodyPr anchorCtr="0" anchor="b" bIns="91425" lIns="91425" spcFirstLastPara="1" rIns="91425" wrap="square" tIns="91425">
            <a:noAutofit/>
          </a:bodyPr>
          <a:lstStyle>
            <a:lvl1pPr lvl="0">
              <a:spcBef>
                <a:spcPts val="0"/>
              </a:spcBef>
              <a:spcAft>
                <a:spcPts val="0"/>
              </a:spcAft>
              <a:buClr>
                <a:srgbClr val="226292"/>
              </a:buClr>
              <a:buSzPts val="3200"/>
              <a:buNone/>
              <a:defRPr>
                <a:solidFill>
                  <a:srgbClr val="226292"/>
                </a:solidFill>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p:txBody>
      </p:sp>
      <p:sp>
        <p:nvSpPr>
          <p:cNvPr id="44" name="Google Shape;44;p6"/>
          <p:cNvSpPr txBox="1"/>
          <p:nvPr>
            <p:ph idx="1" type="body"/>
          </p:nvPr>
        </p:nvSpPr>
        <p:spPr>
          <a:xfrm>
            <a:off x="382118" y="2239111"/>
            <a:ext cx="5870700" cy="69468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81000" lvl="1" marL="914400">
              <a:spcBef>
                <a:spcPts val="0"/>
              </a:spcBef>
              <a:spcAft>
                <a:spcPts val="0"/>
              </a:spcAft>
              <a:buSzPts val="2400"/>
              <a:buChar char="○"/>
              <a:defRPr/>
            </a:lvl2pPr>
            <a:lvl3pPr indent="-381000" lvl="2" marL="1371600">
              <a:spcBef>
                <a:spcPts val="0"/>
              </a:spcBef>
              <a:spcAft>
                <a:spcPts val="0"/>
              </a:spcAft>
              <a:buSzPts val="2400"/>
              <a:buChar char="■"/>
              <a:defRPr/>
            </a:lvl3pPr>
            <a:lvl4pPr indent="-381000" lvl="3" marL="1828800">
              <a:spcBef>
                <a:spcPts val="0"/>
              </a:spcBef>
              <a:spcAft>
                <a:spcPts val="0"/>
              </a:spcAft>
              <a:buSzPts val="2400"/>
              <a:buChar char="●"/>
              <a:defRPr/>
            </a:lvl4pPr>
            <a:lvl5pPr indent="-381000" lvl="4" marL="2286000">
              <a:spcBef>
                <a:spcPts val="0"/>
              </a:spcBef>
              <a:spcAft>
                <a:spcPts val="0"/>
              </a:spcAft>
              <a:buSzPts val="2400"/>
              <a:buChar char="○"/>
              <a:defRPr/>
            </a:lvl5pPr>
            <a:lvl6pPr indent="-381000" lvl="5" marL="2743200">
              <a:spcBef>
                <a:spcPts val="0"/>
              </a:spcBef>
              <a:spcAft>
                <a:spcPts val="0"/>
              </a:spcAft>
              <a:buSzPts val="2400"/>
              <a:buChar char="■"/>
              <a:defRPr/>
            </a:lvl6pPr>
            <a:lvl7pPr indent="-381000" lvl="6" marL="3200400">
              <a:spcBef>
                <a:spcPts val="0"/>
              </a:spcBef>
              <a:spcAft>
                <a:spcPts val="0"/>
              </a:spcAft>
              <a:buSzPts val="2400"/>
              <a:buChar char="●"/>
              <a:defRPr/>
            </a:lvl7pPr>
            <a:lvl8pPr indent="-381000" lvl="7" marL="3657600">
              <a:spcBef>
                <a:spcPts val="0"/>
              </a:spcBef>
              <a:spcAft>
                <a:spcPts val="0"/>
              </a:spcAft>
              <a:buSzPts val="2400"/>
              <a:buChar char="○"/>
              <a:defRPr/>
            </a:lvl8pPr>
            <a:lvl9pPr indent="-381000" lvl="8" marL="4114800">
              <a:spcBef>
                <a:spcPts val="0"/>
              </a:spcBef>
              <a:spcAft>
                <a:spcPts val="0"/>
              </a:spcAft>
              <a:buSzPts val="2400"/>
              <a:buChar char="■"/>
              <a:defRPr/>
            </a:lvl9pPr>
          </a:lstStyle>
          <a:p/>
        </p:txBody>
      </p:sp>
      <p:sp>
        <p:nvSpPr>
          <p:cNvPr id="45" name="Google Shape;45;p6"/>
          <p:cNvSpPr/>
          <p:nvPr/>
        </p:nvSpPr>
        <p:spPr>
          <a:xfrm>
            <a:off x="6252911" y="9907480"/>
            <a:ext cx="759600" cy="1509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 name="Google Shape;46;p6"/>
          <p:cNvSpPr/>
          <p:nvPr/>
        </p:nvSpPr>
        <p:spPr>
          <a:xfrm>
            <a:off x="7012765" y="9907480"/>
            <a:ext cx="759600" cy="1509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6"/>
          <p:cNvSpPr/>
          <p:nvPr/>
        </p:nvSpPr>
        <p:spPr>
          <a:xfrm>
            <a:off x="0" y="9907480"/>
            <a:ext cx="759600" cy="1509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6"/>
          <p:cNvSpPr/>
          <p:nvPr/>
        </p:nvSpPr>
        <p:spPr>
          <a:xfrm>
            <a:off x="759653" y="9907480"/>
            <a:ext cx="5493300" cy="1509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 name="Google Shape;49;p6"/>
          <p:cNvSpPr txBox="1"/>
          <p:nvPr>
            <p:ph idx="12" type="sldNum"/>
          </p:nvPr>
        </p:nvSpPr>
        <p:spPr>
          <a:xfrm>
            <a:off x="7208489" y="9185113"/>
            <a:ext cx="466500" cy="6132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pic>
        <p:nvPicPr>
          <p:cNvPr id="50" name="Google Shape;50;p6"/>
          <p:cNvPicPr preferRelativeResize="0"/>
          <p:nvPr/>
        </p:nvPicPr>
        <p:blipFill>
          <a:blip r:embed="rId2">
            <a:alphaModFix/>
          </a:blip>
          <a:stretch>
            <a:fillRect/>
          </a:stretch>
        </p:blipFill>
        <p:spPr>
          <a:xfrm>
            <a:off x="5322179" y="480503"/>
            <a:ext cx="1920240" cy="921714"/>
          </a:xfrm>
          <a:prstGeom prst="rect">
            <a:avLst/>
          </a:prstGeom>
          <a:noFill/>
          <a:ln>
            <a:noFill/>
          </a:ln>
        </p:spPr>
      </p:pic>
      <p:sp>
        <p:nvSpPr>
          <p:cNvPr id="51" name="Google Shape;51;p6"/>
          <p:cNvSpPr txBox="1"/>
          <p:nvPr/>
        </p:nvSpPr>
        <p:spPr>
          <a:xfrm>
            <a:off x="456000" y="9294275"/>
            <a:ext cx="6860400" cy="613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rgbClr val="666666"/>
                </a:solidFill>
                <a:uFill>
                  <a:noFill/>
                </a:uFill>
                <a:hlinkClick r:id="rId3">
                  <a:extLst>
                    <a:ext uri="{A12FA001-AC4F-418D-AE19-62706E023703}">
                      <ahyp:hlinkClr val="tx"/>
                    </a:ext>
                  </a:extLst>
                </a:hlinkClick>
              </a:rPr>
              <a:t>CaliforniaHealthEducation.org</a:t>
            </a:r>
            <a:endParaRPr sz="1000">
              <a:solidFill>
                <a:srgbClr val="666666"/>
              </a:solidFill>
            </a:endParaRPr>
          </a:p>
          <a:p>
            <a:pPr indent="0" lvl="0" marL="0" rtl="0" algn="ctr">
              <a:spcBef>
                <a:spcPts val="0"/>
              </a:spcBef>
              <a:spcAft>
                <a:spcPts val="0"/>
              </a:spcAft>
              <a:buNone/>
            </a:pPr>
            <a:r>
              <a:rPr lang="en" sz="1000">
                <a:solidFill>
                  <a:srgbClr val="666666"/>
                </a:solidFill>
              </a:rPr>
              <a:t>Developed by Orange County Department of Education in Partnership with California Department of Education</a:t>
            </a:r>
            <a:endParaRPr>
              <a:solidFill>
                <a:srgbClr val="666666"/>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2 columns" type="twoColTx">
  <p:cSld name="TITLE_AND_TWO_COLUMNS">
    <p:spTree>
      <p:nvGrpSpPr>
        <p:cNvPr id="52" name="Shape 52"/>
        <p:cNvGrpSpPr/>
        <p:nvPr/>
      </p:nvGrpSpPr>
      <p:grpSpPr>
        <a:xfrm>
          <a:off x="0" y="0"/>
          <a:ext cx="0" cy="0"/>
          <a:chOff x="0" y="0"/>
          <a:chExt cx="0" cy="0"/>
        </a:xfrm>
      </p:grpSpPr>
      <p:sp>
        <p:nvSpPr>
          <p:cNvPr id="53" name="Google Shape;53;p7"/>
          <p:cNvSpPr/>
          <p:nvPr/>
        </p:nvSpPr>
        <p:spPr>
          <a:xfrm>
            <a:off x="6252911" y="9907480"/>
            <a:ext cx="759600" cy="1509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7"/>
          <p:cNvSpPr/>
          <p:nvPr/>
        </p:nvSpPr>
        <p:spPr>
          <a:xfrm>
            <a:off x="7012765" y="9907480"/>
            <a:ext cx="759600" cy="1509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7"/>
          <p:cNvSpPr/>
          <p:nvPr/>
        </p:nvSpPr>
        <p:spPr>
          <a:xfrm>
            <a:off x="0" y="9907480"/>
            <a:ext cx="759600" cy="1509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7"/>
          <p:cNvSpPr/>
          <p:nvPr/>
        </p:nvSpPr>
        <p:spPr>
          <a:xfrm>
            <a:off x="759653" y="9907480"/>
            <a:ext cx="5493300" cy="1509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7"/>
          <p:cNvSpPr txBox="1"/>
          <p:nvPr>
            <p:ph idx="1" type="body"/>
          </p:nvPr>
        </p:nvSpPr>
        <p:spPr>
          <a:xfrm>
            <a:off x="385751" y="2346960"/>
            <a:ext cx="2666400" cy="7285800"/>
          </a:xfrm>
          <a:prstGeom prst="rect">
            <a:avLst/>
          </a:prstGeom>
        </p:spPr>
        <p:txBody>
          <a:bodyPr anchorCtr="0" anchor="t" bIns="91425" lIns="91425" spcFirstLastPara="1" rIns="91425" wrap="square" tIns="91425">
            <a:noAutofit/>
          </a:bodyPr>
          <a:lstStyle>
            <a:lvl1pPr indent="-355600" lvl="0" marL="457200">
              <a:spcBef>
                <a:spcPts val="0"/>
              </a:spcBef>
              <a:spcAft>
                <a:spcPts val="0"/>
              </a:spcAft>
              <a:buSzPts val="2000"/>
              <a:buChar char="●"/>
              <a:defRPr sz="2000"/>
            </a:lvl1pPr>
            <a:lvl2pPr indent="-355600" lvl="1" marL="914400">
              <a:spcBef>
                <a:spcPts val="0"/>
              </a:spcBef>
              <a:spcAft>
                <a:spcPts val="0"/>
              </a:spcAft>
              <a:buSzPts val="2000"/>
              <a:buChar char="○"/>
              <a:defRPr sz="2000"/>
            </a:lvl2pPr>
            <a:lvl3pPr indent="-355600" lvl="2" marL="1371600">
              <a:spcBef>
                <a:spcPts val="0"/>
              </a:spcBef>
              <a:spcAft>
                <a:spcPts val="0"/>
              </a:spcAft>
              <a:buSzPts val="2000"/>
              <a:buChar char="■"/>
              <a:defRPr sz="2000"/>
            </a:lvl3pPr>
            <a:lvl4pPr indent="-355600" lvl="3" marL="1828800">
              <a:spcBef>
                <a:spcPts val="0"/>
              </a:spcBef>
              <a:spcAft>
                <a:spcPts val="0"/>
              </a:spcAft>
              <a:buSzPts val="2000"/>
              <a:buChar char="●"/>
              <a:defRPr sz="2000"/>
            </a:lvl4pPr>
            <a:lvl5pPr indent="-355600" lvl="4" marL="2286000">
              <a:spcBef>
                <a:spcPts val="0"/>
              </a:spcBef>
              <a:spcAft>
                <a:spcPts val="0"/>
              </a:spcAft>
              <a:buSzPts val="2000"/>
              <a:buChar char="○"/>
              <a:defRPr sz="2000"/>
            </a:lvl5pPr>
            <a:lvl6pPr indent="-355600" lvl="5" marL="2743200">
              <a:spcBef>
                <a:spcPts val="0"/>
              </a:spcBef>
              <a:spcAft>
                <a:spcPts val="0"/>
              </a:spcAft>
              <a:buSzPts val="2000"/>
              <a:buChar char="■"/>
              <a:defRPr sz="2000"/>
            </a:lvl6pPr>
            <a:lvl7pPr indent="-355600" lvl="6" marL="3200400">
              <a:spcBef>
                <a:spcPts val="0"/>
              </a:spcBef>
              <a:spcAft>
                <a:spcPts val="0"/>
              </a:spcAft>
              <a:buSzPts val="2000"/>
              <a:buChar char="●"/>
              <a:defRPr sz="2000"/>
            </a:lvl7pPr>
            <a:lvl8pPr indent="-355600" lvl="7" marL="3657600">
              <a:spcBef>
                <a:spcPts val="0"/>
              </a:spcBef>
              <a:spcAft>
                <a:spcPts val="0"/>
              </a:spcAft>
              <a:buSzPts val="2000"/>
              <a:buChar char="○"/>
              <a:defRPr sz="2000"/>
            </a:lvl8pPr>
            <a:lvl9pPr indent="-355600" lvl="8" marL="4114800">
              <a:spcBef>
                <a:spcPts val="0"/>
              </a:spcBef>
              <a:spcAft>
                <a:spcPts val="0"/>
              </a:spcAft>
              <a:buSzPts val="2000"/>
              <a:buChar char="■"/>
              <a:defRPr sz="2000"/>
            </a:lvl9pPr>
          </a:lstStyle>
          <a:p/>
        </p:txBody>
      </p:sp>
      <p:sp>
        <p:nvSpPr>
          <p:cNvPr id="58" name="Google Shape;58;p7"/>
          <p:cNvSpPr txBox="1"/>
          <p:nvPr>
            <p:ph idx="2" type="body"/>
          </p:nvPr>
        </p:nvSpPr>
        <p:spPr>
          <a:xfrm>
            <a:off x="3586537" y="2346960"/>
            <a:ext cx="2666400" cy="7285800"/>
          </a:xfrm>
          <a:prstGeom prst="rect">
            <a:avLst/>
          </a:prstGeom>
        </p:spPr>
        <p:txBody>
          <a:bodyPr anchorCtr="0" anchor="t" bIns="91425" lIns="91425" spcFirstLastPara="1" rIns="91425" wrap="square" tIns="91425">
            <a:noAutofit/>
          </a:bodyPr>
          <a:lstStyle>
            <a:lvl1pPr indent="-355600" lvl="0" marL="457200">
              <a:spcBef>
                <a:spcPts val="0"/>
              </a:spcBef>
              <a:spcAft>
                <a:spcPts val="0"/>
              </a:spcAft>
              <a:buSzPts val="2000"/>
              <a:buChar char="●"/>
              <a:defRPr sz="2000"/>
            </a:lvl1pPr>
            <a:lvl2pPr indent="-355600" lvl="1" marL="914400">
              <a:spcBef>
                <a:spcPts val="0"/>
              </a:spcBef>
              <a:spcAft>
                <a:spcPts val="0"/>
              </a:spcAft>
              <a:buSzPts val="2000"/>
              <a:buChar char="○"/>
              <a:defRPr sz="2000"/>
            </a:lvl2pPr>
            <a:lvl3pPr indent="-355600" lvl="2" marL="1371600">
              <a:spcBef>
                <a:spcPts val="0"/>
              </a:spcBef>
              <a:spcAft>
                <a:spcPts val="0"/>
              </a:spcAft>
              <a:buSzPts val="2000"/>
              <a:buChar char="■"/>
              <a:defRPr sz="2000"/>
            </a:lvl3pPr>
            <a:lvl4pPr indent="-355600" lvl="3" marL="1828800">
              <a:spcBef>
                <a:spcPts val="0"/>
              </a:spcBef>
              <a:spcAft>
                <a:spcPts val="0"/>
              </a:spcAft>
              <a:buSzPts val="2000"/>
              <a:buChar char="●"/>
              <a:defRPr sz="2000"/>
            </a:lvl4pPr>
            <a:lvl5pPr indent="-355600" lvl="4" marL="2286000">
              <a:spcBef>
                <a:spcPts val="0"/>
              </a:spcBef>
              <a:spcAft>
                <a:spcPts val="0"/>
              </a:spcAft>
              <a:buSzPts val="2000"/>
              <a:buChar char="○"/>
              <a:defRPr sz="2000"/>
            </a:lvl5pPr>
            <a:lvl6pPr indent="-355600" lvl="5" marL="2743200">
              <a:spcBef>
                <a:spcPts val="0"/>
              </a:spcBef>
              <a:spcAft>
                <a:spcPts val="0"/>
              </a:spcAft>
              <a:buSzPts val="2000"/>
              <a:buChar char="■"/>
              <a:defRPr sz="2000"/>
            </a:lvl6pPr>
            <a:lvl7pPr indent="-355600" lvl="6" marL="3200400">
              <a:spcBef>
                <a:spcPts val="0"/>
              </a:spcBef>
              <a:spcAft>
                <a:spcPts val="0"/>
              </a:spcAft>
              <a:buSzPts val="2000"/>
              <a:buChar char="●"/>
              <a:defRPr sz="2000"/>
            </a:lvl7pPr>
            <a:lvl8pPr indent="-355600" lvl="7" marL="3657600">
              <a:spcBef>
                <a:spcPts val="0"/>
              </a:spcBef>
              <a:spcAft>
                <a:spcPts val="0"/>
              </a:spcAft>
              <a:buSzPts val="2000"/>
              <a:buChar char="○"/>
              <a:defRPr sz="2000"/>
            </a:lvl8pPr>
            <a:lvl9pPr indent="-355600" lvl="8" marL="4114800">
              <a:spcBef>
                <a:spcPts val="0"/>
              </a:spcBef>
              <a:spcAft>
                <a:spcPts val="0"/>
              </a:spcAft>
              <a:buSzPts val="2000"/>
              <a:buChar char="■"/>
              <a:defRPr sz="2000"/>
            </a:lvl9pPr>
          </a:lstStyle>
          <a:p/>
        </p:txBody>
      </p:sp>
      <p:sp>
        <p:nvSpPr>
          <p:cNvPr id="59" name="Google Shape;59;p7"/>
          <p:cNvSpPr txBox="1"/>
          <p:nvPr>
            <p:ph idx="12" type="sldNum"/>
          </p:nvPr>
        </p:nvSpPr>
        <p:spPr>
          <a:xfrm>
            <a:off x="7208489" y="9185113"/>
            <a:ext cx="466500" cy="6132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0" name="Google Shape;60;p7"/>
          <p:cNvSpPr txBox="1"/>
          <p:nvPr>
            <p:ph type="title"/>
          </p:nvPr>
        </p:nvSpPr>
        <p:spPr>
          <a:xfrm>
            <a:off x="382117" y="287813"/>
            <a:ext cx="5493300" cy="19365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226292"/>
              </a:buClr>
              <a:buSzPts val="3200"/>
              <a:buNone/>
              <a:defRPr>
                <a:solidFill>
                  <a:srgbClr val="226292"/>
                </a:solidFill>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3 columns">
  <p:cSld name="TITLE_AND_TWO_COLUMNS_1">
    <p:spTree>
      <p:nvGrpSpPr>
        <p:cNvPr id="61" name="Shape 61"/>
        <p:cNvGrpSpPr/>
        <p:nvPr/>
      </p:nvGrpSpPr>
      <p:grpSpPr>
        <a:xfrm>
          <a:off x="0" y="0"/>
          <a:ext cx="0" cy="0"/>
          <a:chOff x="0" y="0"/>
          <a:chExt cx="0" cy="0"/>
        </a:xfrm>
      </p:grpSpPr>
      <p:sp>
        <p:nvSpPr>
          <p:cNvPr id="62" name="Google Shape;62;p8"/>
          <p:cNvSpPr/>
          <p:nvPr/>
        </p:nvSpPr>
        <p:spPr>
          <a:xfrm>
            <a:off x="6252911" y="9907480"/>
            <a:ext cx="759600" cy="1509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8"/>
          <p:cNvSpPr/>
          <p:nvPr/>
        </p:nvSpPr>
        <p:spPr>
          <a:xfrm>
            <a:off x="7012765" y="9907480"/>
            <a:ext cx="759600" cy="1509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8"/>
          <p:cNvSpPr/>
          <p:nvPr/>
        </p:nvSpPr>
        <p:spPr>
          <a:xfrm>
            <a:off x="0" y="9907480"/>
            <a:ext cx="759600" cy="1509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8"/>
          <p:cNvSpPr/>
          <p:nvPr/>
        </p:nvSpPr>
        <p:spPr>
          <a:xfrm>
            <a:off x="759653" y="9907480"/>
            <a:ext cx="5493300" cy="1509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8"/>
          <p:cNvSpPr txBox="1"/>
          <p:nvPr>
            <p:ph idx="1" type="body"/>
          </p:nvPr>
        </p:nvSpPr>
        <p:spPr>
          <a:xfrm>
            <a:off x="382117" y="2346960"/>
            <a:ext cx="2015400" cy="72858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67" name="Google Shape;67;p8"/>
          <p:cNvSpPr txBox="1"/>
          <p:nvPr>
            <p:ph idx="2" type="body"/>
          </p:nvPr>
        </p:nvSpPr>
        <p:spPr>
          <a:xfrm>
            <a:off x="2878443" y="2346960"/>
            <a:ext cx="2015400" cy="72858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68" name="Google Shape;68;p8"/>
          <p:cNvSpPr txBox="1"/>
          <p:nvPr>
            <p:ph idx="12" type="sldNum"/>
          </p:nvPr>
        </p:nvSpPr>
        <p:spPr>
          <a:xfrm>
            <a:off x="7208489" y="9185113"/>
            <a:ext cx="466500" cy="6132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69" name="Google Shape;69;p8"/>
          <p:cNvSpPr txBox="1"/>
          <p:nvPr>
            <p:ph idx="3" type="body"/>
          </p:nvPr>
        </p:nvSpPr>
        <p:spPr>
          <a:xfrm>
            <a:off x="5325532" y="2346960"/>
            <a:ext cx="2015400" cy="72858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17500" lvl="1" marL="914400" rtl="0">
              <a:spcBef>
                <a:spcPts val="0"/>
              </a:spcBef>
              <a:spcAft>
                <a:spcPts val="0"/>
              </a:spcAft>
              <a:buSzPts val="1400"/>
              <a:buChar char="○"/>
              <a:defRPr sz="1400"/>
            </a:lvl2pPr>
            <a:lvl3pPr indent="-317500" lvl="2" marL="1371600" rtl="0">
              <a:spcBef>
                <a:spcPts val="0"/>
              </a:spcBef>
              <a:spcAft>
                <a:spcPts val="0"/>
              </a:spcAft>
              <a:buSzPts val="1400"/>
              <a:buChar char="■"/>
              <a:defRPr sz="1400"/>
            </a:lvl3pPr>
            <a:lvl4pPr indent="-317500" lvl="3" marL="1828800" rtl="0">
              <a:spcBef>
                <a:spcPts val="0"/>
              </a:spcBef>
              <a:spcAft>
                <a:spcPts val="0"/>
              </a:spcAft>
              <a:buSzPts val="1400"/>
              <a:buChar char="●"/>
              <a:defRPr sz="1400"/>
            </a:lvl4pPr>
            <a:lvl5pPr indent="-317500" lvl="4" marL="2286000" rtl="0">
              <a:spcBef>
                <a:spcPts val="0"/>
              </a:spcBef>
              <a:spcAft>
                <a:spcPts val="0"/>
              </a:spcAft>
              <a:buSzPts val="1400"/>
              <a:buChar char="○"/>
              <a:defRPr sz="1400"/>
            </a:lvl5pPr>
            <a:lvl6pPr indent="-317500" lvl="5" marL="2743200" rtl="0">
              <a:spcBef>
                <a:spcPts val="0"/>
              </a:spcBef>
              <a:spcAft>
                <a:spcPts val="0"/>
              </a:spcAft>
              <a:buSzPts val="1400"/>
              <a:buChar char="■"/>
              <a:defRPr sz="1400"/>
            </a:lvl6pPr>
            <a:lvl7pPr indent="-317500" lvl="6" marL="3200400" rtl="0">
              <a:spcBef>
                <a:spcPts val="0"/>
              </a:spcBef>
              <a:spcAft>
                <a:spcPts val="0"/>
              </a:spcAft>
              <a:buSzPts val="1400"/>
              <a:buChar char="●"/>
              <a:defRPr sz="1400"/>
            </a:lvl7pPr>
            <a:lvl8pPr indent="-317500" lvl="7" marL="3657600" rtl="0">
              <a:spcBef>
                <a:spcPts val="0"/>
              </a:spcBef>
              <a:spcAft>
                <a:spcPts val="0"/>
              </a:spcAft>
              <a:buSzPts val="1400"/>
              <a:buChar char="○"/>
              <a:defRPr sz="1400"/>
            </a:lvl8pPr>
            <a:lvl9pPr indent="-317500" lvl="8" marL="4114800" rtl="0">
              <a:spcBef>
                <a:spcPts val="0"/>
              </a:spcBef>
              <a:spcAft>
                <a:spcPts val="0"/>
              </a:spcAft>
              <a:buSzPts val="1400"/>
              <a:buChar char="■"/>
              <a:defRPr sz="1400"/>
            </a:lvl9pPr>
          </a:lstStyle>
          <a:p/>
        </p:txBody>
      </p:sp>
      <p:sp>
        <p:nvSpPr>
          <p:cNvPr id="70" name="Google Shape;70;p8"/>
          <p:cNvSpPr txBox="1"/>
          <p:nvPr>
            <p:ph type="title"/>
          </p:nvPr>
        </p:nvSpPr>
        <p:spPr>
          <a:xfrm>
            <a:off x="382117" y="287812"/>
            <a:ext cx="5493300" cy="19179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226292"/>
              </a:buClr>
              <a:buSzPts val="3200"/>
              <a:buNone/>
              <a:defRPr>
                <a:solidFill>
                  <a:srgbClr val="226292"/>
                </a:solidFill>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1" name="Shape 71"/>
        <p:cNvGrpSpPr/>
        <p:nvPr/>
      </p:nvGrpSpPr>
      <p:grpSpPr>
        <a:xfrm>
          <a:off x="0" y="0"/>
          <a:ext cx="0" cy="0"/>
          <a:chOff x="0" y="0"/>
          <a:chExt cx="0" cy="0"/>
        </a:xfrm>
      </p:grpSpPr>
      <p:sp>
        <p:nvSpPr>
          <p:cNvPr id="72" name="Google Shape;72;p9"/>
          <p:cNvSpPr/>
          <p:nvPr/>
        </p:nvSpPr>
        <p:spPr>
          <a:xfrm>
            <a:off x="6252911" y="9907480"/>
            <a:ext cx="759600" cy="1509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9"/>
          <p:cNvSpPr/>
          <p:nvPr/>
        </p:nvSpPr>
        <p:spPr>
          <a:xfrm>
            <a:off x="7012765" y="9907480"/>
            <a:ext cx="759600" cy="1509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9"/>
          <p:cNvSpPr/>
          <p:nvPr/>
        </p:nvSpPr>
        <p:spPr>
          <a:xfrm>
            <a:off x="0" y="9907480"/>
            <a:ext cx="759600" cy="1509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9"/>
          <p:cNvSpPr/>
          <p:nvPr/>
        </p:nvSpPr>
        <p:spPr>
          <a:xfrm>
            <a:off x="759653" y="9907480"/>
            <a:ext cx="5493300" cy="1509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9"/>
          <p:cNvSpPr txBox="1"/>
          <p:nvPr>
            <p:ph idx="12" type="sldNum"/>
          </p:nvPr>
        </p:nvSpPr>
        <p:spPr>
          <a:xfrm>
            <a:off x="7208489" y="9185113"/>
            <a:ext cx="466500" cy="613200"/>
          </a:xfrm>
          <a:prstGeom prst="rect">
            <a:avLst/>
          </a:prstGeom>
        </p:spPr>
        <p:txBody>
          <a:bodyPr anchorCtr="0" anchor="t"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
        <p:nvSpPr>
          <p:cNvPr id="77" name="Google Shape;77;p9"/>
          <p:cNvSpPr txBox="1"/>
          <p:nvPr>
            <p:ph type="title"/>
          </p:nvPr>
        </p:nvSpPr>
        <p:spPr>
          <a:xfrm>
            <a:off x="382117" y="287813"/>
            <a:ext cx="5493300" cy="19365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226292"/>
              </a:buClr>
              <a:buSzPts val="3200"/>
              <a:buNone/>
              <a:defRPr>
                <a:solidFill>
                  <a:srgbClr val="226292"/>
                </a:solidFill>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78" name="Shape 78"/>
        <p:cNvGrpSpPr/>
        <p:nvPr/>
      </p:nvGrpSpPr>
      <p:grpSpPr>
        <a:xfrm>
          <a:off x="0" y="0"/>
          <a:ext cx="0" cy="0"/>
          <a:chOff x="0" y="0"/>
          <a:chExt cx="0" cy="0"/>
        </a:xfrm>
      </p:grpSpPr>
      <p:sp>
        <p:nvSpPr>
          <p:cNvPr id="79" name="Google Shape;79;p10"/>
          <p:cNvSpPr/>
          <p:nvPr/>
        </p:nvSpPr>
        <p:spPr>
          <a:xfrm>
            <a:off x="6252911" y="9907480"/>
            <a:ext cx="759600" cy="150900"/>
          </a:xfrm>
          <a:prstGeom prst="rect">
            <a:avLst/>
          </a:prstGeom>
          <a:solidFill>
            <a:srgbClr val="C34F3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10"/>
          <p:cNvSpPr/>
          <p:nvPr/>
        </p:nvSpPr>
        <p:spPr>
          <a:xfrm>
            <a:off x="7012765" y="9907480"/>
            <a:ext cx="759600" cy="150900"/>
          </a:xfrm>
          <a:prstGeom prst="rect">
            <a:avLst/>
          </a:prstGeom>
          <a:solidFill>
            <a:srgbClr val="8A242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0"/>
          <p:cNvSpPr/>
          <p:nvPr/>
        </p:nvSpPr>
        <p:spPr>
          <a:xfrm>
            <a:off x="0" y="9907480"/>
            <a:ext cx="759600" cy="150900"/>
          </a:xfrm>
          <a:prstGeom prst="rect">
            <a:avLst/>
          </a:prstGeom>
          <a:solidFill>
            <a:srgbClr val="717A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0"/>
          <p:cNvSpPr/>
          <p:nvPr/>
        </p:nvSpPr>
        <p:spPr>
          <a:xfrm>
            <a:off x="759653" y="9907480"/>
            <a:ext cx="5493300" cy="150900"/>
          </a:xfrm>
          <a:prstGeom prst="rect">
            <a:avLst/>
          </a:prstGeom>
          <a:solidFill>
            <a:srgbClr val="22629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10"/>
          <p:cNvSpPr txBox="1"/>
          <p:nvPr>
            <p:ph idx="12" type="sldNum"/>
          </p:nvPr>
        </p:nvSpPr>
        <p:spPr>
          <a:xfrm>
            <a:off x="7208489" y="9185113"/>
            <a:ext cx="466500" cy="613200"/>
          </a:xfrm>
          <a:prstGeom prst="rect">
            <a:avLst/>
          </a:prstGeom>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
        <p:nvSpPr>
          <p:cNvPr id="84" name="Google Shape;84;p10"/>
          <p:cNvSpPr txBox="1"/>
          <p:nvPr>
            <p:ph type="title"/>
          </p:nvPr>
        </p:nvSpPr>
        <p:spPr>
          <a:xfrm>
            <a:off x="382117" y="287813"/>
            <a:ext cx="5493300" cy="1936500"/>
          </a:xfrm>
          <a:prstGeom prst="rect">
            <a:avLst/>
          </a:prstGeom>
        </p:spPr>
        <p:txBody>
          <a:bodyPr anchorCtr="0" anchor="b" bIns="91425" lIns="91425" spcFirstLastPara="1" rIns="91425" wrap="square" tIns="91425">
            <a:noAutofit/>
          </a:bodyPr>
          <a:lstStyle>
            <a:lvl1pPr lvl="0" rtl="0">
              <a:spcBef>
                <a:spcPts val="0"/>
              </a:spcBef>
              <a:spcAft>
                <a:spcPts val="0"/>
              </a:spcAft>
              <a:buClr>
                <a:srgbClr val="226292"/>
              </a:buClr>
              <a:buSzPts val="3200"/>
              <a:buNone/>
              <a:defRPr>
                <a:solidFill>
                  <a:srgbClr val="226292"/>
                </a:solidFill>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pic>
        <p:nvPicPr>
          <p:cNvPr id="85" name="Google Shape;85;p10"/>
          <p:cNvPicPr preferRelativeResize="0"/>
          <p:nvPr/>
        </p:nvPicPr>
        <p:blipFill>
          <a:blip r:embed="rId2">
            <a:alphaModFix/>
          </a:blip>
          <a:stretch>
            <a:fillRect/>
          </a:stretch>
        </p:blipFill>
        <p:spPr>
          <a:xfrm>
            <a:off x="5964930" y="480501"/>
            <a:ext cx="1277493" cy="6132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90299" y="287809"/>
            <a:ext cx="5493300" cy="1950600"/>
          </a:xfrm>
          <a:prstGeom prst="rect">
            <a:avLst/>
          </a:prstGeom>
          <a:noFill/>
          <a:ln>
            <a:noFill/>
          </a:ln>
        </p:spPr>
        <p:txBody>
          <a:bodyPr anchorCtr="0" anchor="b" bIns="91425" lIns="91425" spcFirstLastPara="1" rIns="91425" wrap="square" tIns="91425">
            <a:noAutofit/>
          </a:bodyPr>
          <a:lstStyle>
            <a:lvl1pPr lvl="0" rtl="0">
              <a:spcBef>
                <a:spcPts val="0"/>
              </a:spcBef>
              <a:spcAft>
                <a:spcPts val="0"/>
              </a:spcAft>
              <a:buClr>
                <a:srgbClr val="226292"/>
              </a:buClr>
              <a:buSzPts val="3200"/>
              <a:buNone/>
              <a:defRPr sz="3200">
                <a:solidFill>
                  <a:srgbClr val="226292"/>
                </a:solidFill>
              </a:defRPr>
            </a:lvl1pPr>
            <a:lvl2pPr lvl="1" rtl="0">
              <a:spcBef>
                <a:spcPts val="0"/>
              </a:spcBef>
              <a:spcAft>
                <a:spcPts val="0"/>
              </a:spcAft>
              <a:buClr>
                <a:schemeClr val="accent6"/>
              </a:buClr>
              <a:buSzPts val="3200"/>
              <a:buFont typeface="Raleway"/>
              <a:buNone/>
              <a:defRPr sz="3200">
                <a:solidFill>
                  <a:schemeClr val="accent6"/>
                </a:solidFill>
                <a:latin typeface="Raleway"/>
                <a:ea typeface="Raleway"/>
                <a:cs typeface="Raleway"/>
                <a:sym typeface="Raleway"/>
              </a:defRPr>
            </a:lvl2pPr>
            <a:lvl3pPr lvl="2" rtl="0">
              <a:spcBef>
                <a:spcPts val="0"/>
              </a:spcBef>
              <a:spcAft>
                <a:spcPts val="0"/>
              </a:spcAft>
              <a:buClr>
                <a:schemeClr val="accent6"/>
              </a:buClr>
              <a:buSzPts val="3200"/>
              <a:buFont typeface="Raleway"/>
              <a:buNone/>
              <a:defRPr sz="3200">
                <a:solidFill>
                  <a:schemeClr val="accent6"/>
                </a:solidFill>
                <a:latin typeface="Raleway"/>
                <a:ea typeface="Raleway"/>
                <a:cs typeface="Raleway"/>
                <a:sym typeface="Raleway"/>
              </a:defRPr>
            </a:lvl3pPr>
            <a:lvl4pPr lvl="3" rtl="0">
              <a:spcBef>
                <a:spcPts val="0"/>
              </a:spcBef>
              <a:spcAft>
                <a:spcPts val="0"/>
              </a:spcAft>
              <a:buClr>
                <a:schemeClr val="accent6"/>
              </a:buClr>
              <a:buSzPts val="3200"/>
              <a:buFont typeface="Raleway"/>
              <a:buNone/>
              <a:defRPr sz="3200">
                <a:solidFill>
                  <a:schemeClr val="accent6"/>
                </a:solidFill>
                <a:latin typeface="Raleway"/>
                <a:ea typeface="Raleway"/>
                <a:cs typeface="Raleway"/>
                <a:sym typeface="Raleway"/>
              </a:defRPr>
            </a:lvl4pPr>
            <a:lvl5pPr lvl="4" rtl="0">
              <a:spcBef>
                <a:spcPts val="0"/>
              </a:spcBef>
              <a:spcAft>
                <a:spcPts val="0"/>
              </a:spcAft>
              <a:buClr>
                <a:schemeClr val="accent6"/>
              </a:buClr>
              <a:buSzPts val="3200"/>
              <a:buFont typeface="Raleway"/>
              <a:buNone/>
              <a:defRPr sz="3200">
                <a:solidFill>
                  <a:schemeClr val="accent6"/>
                </a:solidFill>
                <a:latin typeface="Raleway"/>
                <a:ea typeface="Raleway"/>
                <a:cs typeface="Raleway"/>
                <a:sym typeface="Raleway"/>
              </a:defRPr>
            </a:lvl5pPr>
            <a:lvl6pPr lvl="5" rtl="0">
              <a:spcBef>
                <a:spcPts val="0"/>
              </a:spcBef>
              <a:spcAft>
                <a:spcPts val="0"/>
              </a:spcAft>
              <a:buClr>
                <a:schemeClr val="accent6"/>
              </a:buClr>
              <a:buSzPts val="3200"/>
              <a:buFont typeface="Raleway"/>
              <a:buNone/>
              <a:defRPr sz="3200">
                <a:solidFill>
                  <a:schemeClr val="accent6"/>
                </a:solidFill>
                <a:latin typeface="Raleway"/>
                <a:ea typeface="Raleway"/>
                <a:cs typeface="Raleway"/>
                <a:sym typeface="Raleway"/>
              </a:defRPr>
            </a:lvl6pPr>
            <a:lvl7pPr lvl="6" rtl="0">
              <a:spcBef>
                <a:spcPts val="0"/>
              </a:spcBef>
              <a:spcAft>
                <a:spcPts val="0"/>
              </a:spcAft>
              <a:buClr>
                <a:schemeClr val="accent6"/>
              </a:buClr>
              <a:buSzPts val="3200"/>
              <a:buFont typeface="Raleway"/>
              <a:buNone/>
              <a:defRPr sz="3200">
                <a:solidFill>
                  <a:schemeClr val="accent6"/>
                </a:solidFill>
                <a:latin typeface="Raleway"/>
                <a:ea typeface="Raleway"/>
                <a:cs typeface="Raleway"/>
                <a:sym typeface="Raleway"/>
              </a:defRPr>
            </a:lvl7pPr>
            <a:lvl8pPr lvl="7" rtl="0">
              <a:spcBef>
                <a:spcPts val="0"/>
              </a:spcBef>
              <a:spcAft>
                <a:spcPts val="0"/>
              </a:spcAft>
              <a:buClr>
                <a:schemeClr val="accent6"/>
              </a:buClr>
              <a:buSzPts val="3200"/>
              <a:buFont typeface="Raleway"/>
              <a:buNone/>
              <a:defRPr sz="3200">
                <a:solidFill>
                  <a:schemeClr val="accent6"/>
                </a:solidFill>
                <a:latin typeface="Raleway"/>
                <a:ea typeface="Raleway"/>
                <a:cs typeface="Raleway"/>
                <a:sym typeface="Raleway"/>
              </a:defRPr>
            </a:lvl8pPr>
            <a:lvl9pPr lvl="8" rtl="0">
              <a:spcBef>
                <a:spcPts val="0"/>
              </a:spcBef>
              <a:spcAft>
                <a:spcPts val="0"/>
              </a:spcAft>
              <a:buClr>
                <a:schemeClr val="accent6"/>
              </a:buClr>
              <a:buSzPts val="3200"/>
              <a:buFont typeface="Raleway"/>
              <a:buNone/>
              <a:defRPr sz="3200">
                <a:solidFill>
                  <a:schemeClr val="accent6"/>
                </a:solidFill>
                <a:latin typeface="Raleway"/>
                <a:ea typeface="Raleway"/>
                <a:cs typeface="Raleway"/>
                <a:sym typeface="Raleway"/>
              </a:defRPr>
            </a:lvl9pPr>
          </a:lstStyle>
          <a:p/>
        </p:txBody>
      </p:sp>
      <p:sp>
        <p:nvSpPr>
          <p:cNvPr id="7" name="Google Shape;7;p1"/>
          <p:cNvSpPr txBox="1"/>
          <p:nvPr>
            <p:ph idx="1" type="body"/>
          </p:nvPr>
        </p:nvSpPr>
        <p:spPr>
          <a:xfrm>
            <a:off x="390299" y="2238354"/>
            <a:ext cx="5493300" cy="6946800"/>
          </a:xfrm>
          <a:prstGeom prst="rect">
            <a:avLst/>
          </a:prstGeom>
          <a:noFill/>
          <a:ln>
            <a:noFill/>
          </a:ln>
        </p:spPr>
        <p:txBody>
          <a:bodyPr anchorCtr="0" anchor="t" bIns="91425" lIns="91425" spcFirstLastPara="1" rIns="91425" wrap="square" tIns="91425">
            <a:noAutofit/>
          </a:bodyPr>
          <a:lstStyle>
            <a:lvl1pPr indent="-381000" lvl="0" marL="457200">
              <a:spcBef>
                <a:spcPts val="0"/>
              </a:spcBef>
              <a:spcAft>
                <a:spcPts val="0"/>
              </a:spcAft>
              <a:buClr>
                <a:srgbClr val="666666"/>
              </a:buClr>
              <a:buSzPts val="2400"/>
              <a:buChar char="●"/>
              <a:defRPr sz="2400">
                <a:solidFill>
                  <a:srgbClr val="666666"/>
                </a:solidFill>
              </a:defRPr>
            </a:lvl1pPr>
            <a:lvl2pPr indent="-381000" lvl="1" marL="914400">
              <a:spcBef>
                <a:spcPts val="0"/>
              </a:spcBef>
              <a:spcAft>
                <a:spcPts val="0"/>
              </a:spcAft>
              <a:buClr>
                <a:srgbClr val="666666"/>
              </a:buClr>
              <a:buSzPts val="2400"/>
              <a:buChar char="○"/>
              <a:defRPr sz="2400">
                <a:solidFill>
                  <a:srgbClr val="666666"/>
                </a:solidFill>
              </a:defRPr>
            </a:lvl2pPr>
            <a:lvl3pPr indent="-381000" lvl="2" marL="1371600">
              <a:spcBef>
                <a:spcPts val="0"/>
              </a:spcBef>
              <a:spcAft>
                <a:spcPts val="0"/>
              </a:spcAft>
              <a:buClr>
                <a:srgbClr val="666666"/>
              </a:buClr>
              <a:buSzPts val="2400"/>
              <a:buChar char="■"/>
              <a:defRPr sz="2400">
                <a:solidFill>
                  <a:srgbClr val="666666"/>
                </a:solidFill>
              </a:defRPr>
            </a:lvl3pPr>
            <a:lvl4pPr indent="-381000" lvl="3" marL="1828800">
              <a:spcBef>
                <a:spcPts val="0"/>
              </a:spcBef>
              <a:spcAft>
                <a:spcPts val="0"/>
              </a:spcAft>
              <a:buClr>
                <a:srgbClr val="666666"/>
              </a:buClr>
              <a:buSzPts val="2400"/>
              <a:buChar char="●"/>
              <a:defRPr sz="2400">
                <a:solidFill>
                  <a:srgbClr val="666666"/>
                </a:solidFill>
              </a:defRPr>
            </a:lvl4pPr>
            <a:lvl5pPr indent="-381000" lvl="4" marL="2286000">
              <a:spcBef>
                <a:spcPts val="0"/>
              </a:spcBef>
              <a:spcAft>
                <a:spcPts val="0"/>
              </a:spcAft>
              <a:buClr>
                <a:srgbClr val="666666"/>
              </a:buClr>
              <a:buSzPts val="2400"/>
              <a:buChar char="○"/>
              <a:defRPr sz="2400">
                <a:solidFill>
                  <a:srgbClr val="666666"/>
                </a:solidFill>
              </a:defRPr>
            </a:lvl5pPr>
            <a:lvl6pPr indent="-381000" lvl="5" marL="2743200">
              <a:spcBef>
                <a:spcPts val="0"/>
              </a:spcBef>
              <a:spcAft>
                <a:spcPts val="0"/>
              </a:spcAft>
              <a:buClr>
                <a:srgbClr val="666666"/>
              </a:buClr>
              <a:buSzPts val="2400"/>
              <a:buChar char="■"/>
              <a:defRPr sz="2400">
                <a:solidFill>
                  <a:srgbClr val="666666"/>
                </a:solidFill>
              </a:defRPr>
            </a:lvl6pPr>
            <a:lvl7pPr indent="-381000" lvl="6" marL="3200400">
              <a:spcBef>
                <a:spcPts val="0"/>
              </a:spcBef>
              <a:spcAft>
                <a:spcPts val="0"/>
              </a:spcAft>
              <a:buClr>
                <a:srgbClr val="666666"/>
              </a:buClr>
              <a:buSzPts val="2400"/>
              <a:buChar char="●"/>
              <a:defRPr sz="2400">
                <a:solidFill>
                  <a:srgbClr val="666666"/>
                </a:solidFill>
              </a:defRPr>
            </a:lvl7pPr>
            <a:lvl8pPr indent="-381000" lvl="7" marL="3657600">
              <a:spcBef>
                <a:spcPts val="0"/>
              </a:spcBef>
              <a:spcAft>
                <a:spcPts val="0"/>
              </a:spcAft>
              <a:buClr>
                <a:srgbClr val="666666"/>
              </a:buClr>
              <a:buSzPts val="2400"/>
              <a:buChar char="○"/>
              <a:defRPr sz="2400">
                <a:solidFill>
                  <a:srgbClr val="666666"/>
                </a:solidFill>
              </a:defRPr>
            </a:lvl8pPr>
            <a:lvl9pPr indent="-381000" lvl="8" marL="4114800">
              <a:spcBef>
                <a:spcPts val="0"/>
              </a:spcBef>
              <a:spcAft>
                <a:spcPts val="0"/>
              </a:spcAft>
              <a:buClr>
                <a:srgbClr val="666666"/>
              </a:buClr>
              <a:buSzPts val="2400"/>
              <a:buChar char="■"/>
              <a:defRPr sz="2400">
                <a:solidFill>
                  <a:srgbClr val="666666"/>
                </a:solidFill>
              </a:defRPr>
            </a:lvl9pPr>
          </a:lstStyle>
          <a:p/>
        </p:txBody>
      </p:sp>
      <p:sp>
        <p:nvSpPr>
          <p:cNvPr id="8" name="Google Shape;8;p1"/>
          <p:cNvSpPr txBox="1"/>
          <p:nvPr>
            <p:ph idx="12" type="sldNum"/>
          </p:nvPr>
        </p:nvSpPr>
        <p:spPr>
          <a:xfrm>
            <a:off x="7208489" y="9185113"/>
            <a:ext cx="466500" cy="613200"/>
          </a:xfrm>
          <a:prstGeom prst="rect">
            <a:avLst/>
          </a:prstGeom>
          <a:noFill/>
          <a:ln>
            <a:noFill/>
          </a:ln>
        </p:spPr>
        <p:txBody>
          <a:bodyPr anchorCtr="0" anchor="t" bIns="91425" lIns="91425" spcFirstLastPara="1" rIns="91425" wrap="square" tIns="91425">
            <a:noAutofit/>
          </a:bodyPr>
          <a:lstStyle>
            <a:lvl1pPr lvl="0" algn="r">
              <a:buNone/>
              <a:defRPr sz="1300">
                <a:solidFill>
                  <a:schemeClr val="accent6"/>
                </a:solidFill>
                <a:latin typeface="Lato"/>
                <a:ea typeface="Lato"/>
                <a:cs typeface="Lato"/>
                <a:sym typeface="Lato"/>
              </a:defRPr>
            </a:lvl1pPr>
            <a:lvl2pPr lvl="1" algn="r">
              <a:buNone/>
              <a:defRPr sz="1300">
                <a:solidFill>
                  <a:schemeClr val="accent6"/>
                </a:solidFill>
                <a:latin typeface="Lato"/>
                <a:ea typeface="Lato"/>
                <a:cs typeface="Lato"/>
                <a:sym typeface="Lato"/>
              </a:defRPr>
            </a:lvl2pPr>
            <a:lvl3pPr lvl="2" algn="r">
              <a:buNone/>
              <a:defRPr sz="1300">
                <a:solidFill>
                  <a:schemeClr val="accent6"/>
                </a:solidFill>
                <a:latin typeface="Lato"/>
                <a:ea typeface="Lato"/>
                <a:cs typeface="Lato"/>
                <a:sym typeface="Lato"/>
              </a:defRPr>
            </a:lvl3pPr>
            <a:lvl4pPr lvl="3" algn="r">
              <a:buNone/>
              <a:defRPr sz="1300">
                <a:solidFill>
                  <a:schemeClr val="accent6"/>
                </a:solidFill>
                <a:latin typeface="Lato"/>
                <a:ea typeface="Lato"/>
                <a:cs typeface="Lato"/>
                <a:sym typeface="Lato"/>
              </a:defRPr>
            </a:lvl4pPr>
            <a:lvl5pPr lvl="4" algn="r">
              <a:buNone/>
              <a:defRPr sz="1300">
                <a:solidFill>
                  <a:schemeClr val="accent6"/>
                </a:solidFill>
                <a:latin typeface="Lato"/>
                <a:ea typeface="Lato"/>
                <a:cs typeface="Lato"/>
                <a:sym typeface="Lato"/>
              </a:defRPr>
            </a:lvl5pPr>
            <a:lvl6pPr lvl="5" algn="r">
              <a:buNone/>
              <a:defRPr sz="1300">
                <a:solidFill>
                  <a:schemeClr val="accent6"/>
                </a:solidFill>
                <a:latin typeface="Lato"/>
                <a:ea typeface="Lato"/>
                <a:cs typeface="Lato"/>
                <a:sym typeface="Lato"/>
              </a:defRPr>
            </a:lvl6pPr>
            <a:lvl7pPr lvl="6" algn="r">
              <a:buNone/>
              <a:defRPr sz="1300">
                <a:solidFill>
                  <a:schemeClr val="accent6"/>
                </a:solidFill>
                <a:latin typeface="Lato"/>
                <a:ea typeface="Lato"/>
                <a:cs typeface="Lato"/>
                <a:sym typeface="Lato"/>
              </a:defRPr>
            </a:lvl7pPr>
            <a:lvl8pPr lvl="7" algn="r">
              <a:buNone/>
              <a:defRPr sz="1300">
                <a:solidFill>
                  <a:schemeClr val="accent6"/>
                </a:solidFill>
                <a:latin typeface="Lato"/>
                <a:ea typeface="Lato"/>
                <a:cs typeface="Lato"/>
                <a:sym typeface="Lato"/>
              </a:defRPr>
            </a:lvl8pPr>
            <a:lvl9pPr lvl="8" algn="r">
              <a:buNone/>
              <a:defRPr sz="1300">
                <a:solidFill>
                  <a:schemeClr val="accent6"/>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ransition>
    <p:fade thruBlk="1"/>
  </p:transition>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xml"/><Relationship Id="rId3" Type="http://schemas.openxmlformats.org/officeDocument/2006/relationships/hyperlink" Target="https://www.cde.ca.gov/LS/he/se/index.asp"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15"/>
          <p:cNvSpPr txBox="1"/>
          <p:nvPr>
            <p:ph idx="1" type="body"/>
          </p:nvPr>
        </p:nvSpPr>
        <p:spPr>
          <a:xfrm>
            <a:off x="535650" y="1594075"/>
            <a:ext cx="6701100" cy="4463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400">
                <a:solidFill>
                  <a:srgbClr val="226292"/>
                </a:solidFill>
              </a:rPr>
              <a:t>Required</a:t>
            </a:r>
            <a:r>
              <a:rPr b="1" lang="en" sz="1400">
                <a:solidFill>
                  <a:srgbClr val="226292"/>
                </a:solidFill>
              </a:rPr>
              <a:t> Instruction in Health Education</a:t>
            </a:r>
            <a:endParaRPr b="1" sz="1400">
              <a:solidFill>
                <a:srgbClr val="226292"/>
              </a:solidFill>
            </a:endParaRPr>
          </a:p>
          <a:p>
            <a:pPr indent="0" lvl="0" marL="0" rtl="0" algn="l">
              <a:spcBef>
                <a:spcPts val="0"/>
              </a:spcBef>
              <a:spcAft>
                <a:spcPts val="0"/>
              </a:spcAft>
              <a:buNone/>
            </a:pPr>
            <a:r>
              <a:t/>
            </a:r>
            <a:endParaRPr b="1" sz="800" u="sng">
              <a:solidFill>
                <a:srgbClr val="000000"/>
              </a:solidFill>
            </a:endParaRPr>
          </a:p>
          <a:p>
            <a:pPr indent="0" lvl="0" marL="0" rtl="0" algn="l">
              <a:spcBef>
                <a:spcPts val="0"/>
              </a:spcBef>
              <a:spcAft>
                <a:spcPts val="0"/>
              </a:spcAft>
              <a:buNone/>
            </a:pPr>
            <a:r>
              <a:rPr b="1" lang="en" sz="1200" u="sng">
                <a:solidFill>
                  <a:srgbClr val="000000"/>
                </a:solidFill>
              </a:rPr>
              <a:t>EC 51210.</a:t>
            </a:r>
            <a:r>
              <a:rPr b="1" lang="en" sz="1200">
                <a:solidFill>
                  <a:srgbClr val="000000"/>
                </a:solidFill>
              </a:rPr>
              <a:t>  </a:t>
            </a:r>
            <a:r>
              <a:rPr lang="en" sz="1200">
                <a:solidFill>
                  <a:srgbClr val="000000"/>
                </a:solidFill>
              </a:rPr>
              <a:t>(a) The adopted course of study for grades 1 to 6, inclusive, shall include instruction, beginning in grade 1 and continuing through grade 6, in the following areas of study:  </a:t>
            </a:r>
            <a:br>
              <a:rPr lang="en" sz="1200">
                <a:solidFill>
                  <a:srgbClr val="000000"/>
                </a:solidFill>
              </a:rPr>
            </a:br>
            <a:r>
              <a:rPr lang="en" sz="1200">
                <a:solidFill>
                  <a:srgbClr val="000000"/>
                </a:solidFill>
              </a:rPr>
              <a:t>English – Mathematics – Social sciences – Science – Visual and performing arts – Physical education </a:t>
            </a:r>
            <a:br>
              <a:rPr lang="en" sz="1200">
                <a:solidFill>
                  <a:srgbClr val="000000"/>
                </a:solidFill>
              </a:rPr>
            </a:br>
            <a:r>
              <a:rPr lang="en" sz="1200">
                <a:solidFill>
                  <a:srgbClr val="000000"/>
                </a:solidFill>
              </a:rPr>
              <a:t>(6) Health, including instruction in the principles and practices of individual, family, and community health.</a:t>
            </a:r>
            <a:endParaRPr sz="1200">
              <a:solidFill>
                <a:srgbClr val="000000"/>
              </a:solidFill>
            </a:endParaRPr>
          </a:p>
          <a:p>
            <a:pPr indent="0" lvl="0" marL="0" rtl="0" algn="l">
              <a:spcBef>
                <a:spcPts val="0"/>
              </a:spcBef>
              <a:spcAft>
                <a:spcPts val="0"/>
              </a:spcAft>
              <a:buNone/>
            </a:pPr>
            <a:r>
              <a:t/>
            </a:r>
            <a:endParaRPr sz="800">
              <a:solidFill>
                <a:srgbClr val="000000"/>
              </a:solidFill>
            </a:endParaRPr>
          </a:p>
          <a:p>
            <a:pPr indent="0" lvl="0" marL="0" rtl="0" algn="l">
              <a:spcBef>
                <a:spcPts val="0"/>
              </a:spcBef>
              <a:spcAft>
                <a:spcPts val="0"/>
              </a:spcAft>
              <a:buNone/>
            </a:pPr>
            <a:r>
              <a:rPr b="1" lang="en" sz="1200" u="sng">
                <a:solidFill>
                  <a:srgbClr val="000000"/>
                </a:solidFill>
              </a:rPr>
              <a:t>EC 51260.</a:t>
            </a:r>
            <a:r>
              <a:rPr lang="en" sz="1200">
                <a:solidFill>
                  <a:srgbClr val="000000"/>
                </a:solidFill>
              </a:rPr>
              <a:t>  (a) Instruction shall be given in elementary and secondary schools by appropriately trained instructors on drug education and the use of tobacco, alcohol, narcotics, dangerous drugs, . . . and other dangerous substances. </a:t>
            </a:r>
            <a:endParaRPr sz="1200">
              <a:solidFill>
                <a:srgbClr val="000000"/>
              </a:solidFill>
            </a:endParaRPr>
          </a:p>
          <a:p>
            <a:pPr indent="0" lvl="0" marL="0" rtl="0" algn="l">
              <a:lnSpc>
                <a:spcPct val="100000"/>
              </a:lnSpc>
              <a:spcBef>
                <a:spcPts val="1200"/>
              </a:spcBef>
              <a:spcAft>
                <a:spcPts val="0"/>
              </a:spcAft>
              <a:buNone/>
            </a:pPr>
            <a:r>
              <a:rPr b="1" lang="en" sz="1200" u="sng">
                <a:solidFill>
                  <a:srgbClr val="000000"/>
                </a:solidFill>
              </a:rPr>
              <a:t>EC 51934.</a:t>
            </a:r>
            <a:r>
              <a:rPr b="1" lang="en" sz="1200">
                <a:solidFill>
                  <a:srgbClr val="000000"/>
                </a:solidFill>
              </a:rPr>
              <a:t>  </a:t>
            </a:r>
            <a:r>
              <a:rPr lang="en" sz="1200">
                <a:solidFill>
                  <a:srgbClr val="000000"/>
                </a:solidFill>
              </a:rPr>
              <a:t>(a) Each school district shall ensure that all pupils in grades 7 to 12, inclusive, receive comprehensive sexual health education and HIV prevention education from instructors trained in the appropriate courses. Each pupil shall receive this instruction at least once in junior high or middle school and at least once in high school. </a:t>
            </a:r>
            <a:r>
              <a:rPr b="1" lang="en" sz="1200">
                <a:solidFill>
                  <a:srgbClr val="8A242A"/>
                </a:solidFill>
              </a:rPr>
              <a:t>For more information on the California </a:t>
            </a:r>
            <a:r>
              <a:rPr b="1" lang="en" sz="1200">
                <a:solidFill>
                  <a:srgbClr val="8A242A"/>
                </a:solidFill>
              </a:rPr>
              <a:t>Healthy</a:t>
            </a:r>
            <a:r>
              <a:rPr b="1" lang="en" sz="1200">
                <a:solidFill>
                  <a:srgbClr val="8A242A"/>
                </a:solidFill>
              </a:rPr>
              <a:t> Youth Act (CHYA) </a:t>
            </a:r>
            <a:r>
              <a:rPr b="1" lang="en" sz="1200">
                <a:solidFill>
                  <a:srgbClr val="8A242A"/>
                </a:solidFill>
              </a:rPr>
              <a:t>requirements</a:t>
            </a:r>
            <a:r>
              <a:rPr b="1" lang="en" sz="1200">
                <a:solidFill>
                  <a:srgbClr val="8A242A"/>
                </a:solidFill>
              </a:rPr>
              <a:t> visit the </a:t>
            </a:r>
            <a:r>
              <a:rPr b="1" lang="en" sz="1200" u="sng">
                <a:solidFill>
                  <a:srgbClr val="226292"/>
                </a:solidFill>
                <a:hlinkClick r:id="rId3">
                  <a:extLst>
                    <a:ext uri="{A12FA001-AC4F-418D-AE19-62706E023703}">
                      <ahyp:hlinkClr val="tx"/>
                    </a:ext>
                  </a:extLst>
                </a:hlinkClick>
              </a:rPr>
              <a:t>CDE Website</a:t>
            </a:r>
            <a:r>
              <a:rPr b="1" lang="en" sz="1200">
                <a:solidFill>
                  <a:srgbClr val="226292"/>
                </a:solidFill>
              </a:rPr>
              <a:t>.</a:t>
            </a:r>
            <a:endParaRPr b="1" sz="1200">
              <a:solidFill>
                <a:srgbClr val="226292"/>
              </a:solidFill>
            </a:endParaRPr>
          </a:p>
          <a:p>
            <a:pPr indent="0" lvl="0" marL="0" rtl="0" algn="l">
              <a:spcBef>
                <a:spcPts val="0"/>
              </a:spcBef>
              <a:spcAft>
                <a:spcPts val="0"/>
              </a:spcAft>
              <a:buNone/>
            </a:pPr>
            <a:r>
              <a:t/>
            </a:r>
            <a:endParaRPr sz="1200">
              <a:solidFill>
                <a:srgbClr val="000000"/>
              </a:solidFill>
            </a:endParaRPr>
          </a:p>
          <a:p>
            <a:pPr indent="0" lvl="0" marL="0" rtl="0" algn="l">
              <a:spcBef>
                <a:spcPts val="0"/>
              </a:spcBef>
              <a:spcAft>
                <a:spcPts val="0"/>
              </a:spcAft>
              <a:buNone/>
            </a:pPr>
            <a:r>
              <a:rPr b="1" lang="en" sz="1400">
                <a:solidFill>
                  <a:srgbClr val="226292"/>
                </a:solidFill>
              </a:rPr>
              <a:t>Required Content in Health Education </a:t>
            </a:r>
            <a:endParaRPr b="1" sz="1400">
              <a:solidFill>
                <a:srgbClr val="226292"/>
              </a:solidFill>
            </a:endParaRPr>
          </a:p>
          <a:p>
            <a:pPr indent="0" lvl="0" marL="0" rtl="0" algn="l">
              <a:spcBef>
                <a:spcPts val="0"/>
              </a:spcBef>
              <a:spcAft>
                <a:spcPts val="0"/>
              </a:spcAft>
              <a:buNone/>
            </a:pPr>
            <a:r>
              <a:t/>
            </a:r>
            <a:endParaRPr sz="800">
              <a:solidFill>
                <a:srgbClr val="000000"/>
              </a:solidFill>
            </a:endParaRPr>
          </a:p>
          <a:p>
            <a:pPr indent="0" lvl="0" marL="0" rtl="0" algn="l">
              <a:spcBef>
                <a:spcPts val="0"/>
              </a:spcBef>
              <a:spcAft>
                <a:spcPts val="0"/>
              </a:spcAft>
              <a:buClr>
                <a:schemeClr val="dk1"/>
              </a:buClr>
              <a:buSzPts val="3300"/>
              <a:buFont typeface="Arial"/>
              <a:buNone/>
            </a:pPr>
            <a:r>
              <a:rPr b="1" lang="en" sz="1200" u="sng">
                <a:solidFill>
                  <a:srgbClr val="000000"/>
                </a:solidFill>
              </a:rPr>
              <a:t>EC 51202.</a:t>
            </a:r>
            <a:r>
              <a:rPr lang="en" sz="1200">
                <a:solidFill>
                  <a:srgbClr val="000000"/>
                </a:solidFill>
              </a:rPr>
              <a:t>      Effective 1993.    </a:t>
            </a:r>
            <a:endParaRPr sz="1200">
              <a:solidFill>
                <a:srgbClr val="000000"/>
              </a:solidFill>
            </a:endParaRPr>
          </a:p>
          <a:p>
            <a:pPr indent="0" lvl="0" marL="0" rtl="0" algn="l">
              <a:spcBef>
                <a:spcPts val="0"/>
              </a:spcBef>
              <a:spcAft>
                <a:spcPts val="0"/>
              </a:spcAft>
              <a:buClr>
                <a:schemeClr val="dk1"/>
              </a:buClr>
              <a:buSzPts val="3300"/>
              <a:buFont typeface="Arial"/>
              <a:buNone/>
            </a:pPr>
            <a:r>
              <a:rPr lang="en" sz="1200">
                <a:solidFill>
                  <a:srgbClr val="000000"/>
                </a:solidFill>
              </a:rPr>
              <a:t>The adopted course of study shall provide instruction at the appropriate elementary and secondary grade levels and subject areas in:</a:t>
            </a:r>
            <a:endParaRPr sz="1200">
              <a:solidFill>
                <a:srgbClr val="000000"/>
              </a:solidFill>
            </a:endParaRPr>
          </a:p>
          <a:p>
            <a:pPr indent="-304800" lvl="0" marL="457200" rtl="0" algn="l">
              <a:spcBef>
                <a:spcPts val="0"/>
              </a:spcBef>
              <a:spcAft>
                <a:spcPts val="0"/>
              </a:spcAft>
              <a:buClr>
                <a:srgbClr val="000000"/>
              </a:buClr>
              <a:buSzPts val="1200"/>
              <a:buChar char="▷"/>
            </a:pPr>
            <a:r>
              <a:rPr lang="en" sz="1200">
                <a:solidFill>
                  <a:srgbClr val="000000"/>
                </a:solidFill>
              </a:rPr>
              <a:t>Personal and public safety and accident prevention, including emergency first aid instruction, instruction in hemorrhage control, treatment for poisoning, resuscitation techniques, and CPR.</a:t>
            </a:r>
            <a:endParaRPr sz="1200">
              <a:solidFill>
                <a:srgbClr val="000000"/>
              </a:solidFill>
            </a:endParaRPr>
          </a:p>
          <a:p>
            <a:pPr indent="-304800" lvl="0" marL="457200" rtl="0" algn="l">
              <a:spcBef>
                <a:spcPts val="0"/>
              </a:spcBef>
              <a:spcAft>
                <a:spcPts val="0"/>
              </a:spcAft>
              <a:buClr>
                <a:srgbClr val="000000"/>
              </a:buClr>
              <a:buSzPts val="1200"/>
              <a:buChar char="▷"/>
            </a:pPr>
            <a:r>
              <a:rPr lang="en" sz="1200">
                <a:solidFill>
                  <a:srgbClr val="000000"/>
                </a:solidFill>
              </a:rPr>
              <a:t>Fire prevention</a:t>
            </a:r>
            <a:endParaRPr sz="1200">
              <a:solidFill>
                <a:srgbClr val="000000"/>
              </a:solidFill>
            </a:endParaRPr>
          </a:p>
          <a:p>
            <a:pPr indent="-304800" lvl="0" marL="457200" rtl="0" algn="l">
              <a:spcBef>
                <a:spcPts val="0"/>
              </a:spcBef>
              <a:spcAft>
                <a:spcPts val="0"/>
              </a:spcAft>
              <a:buClr>
                <a:srgbClr val="000000"/>
              </a:buClr>
              <a:buSzPts val="1200"/>
              <a:buChar char="▷"/>
            </a:pPr>
            <a:r>
              <a:rPr lang="en" sz="1200">
                <a:solidFill>
                  <a:srgbClr val="000000"/>
                </a:solidFill>
              </a:rPr>
              <a:t>Protection and conservation of resources, including the necessity for the protection of our environment</a:t>
            </a:r>
            <a:endParaRPr sz="1200">
              <a:solidFill>
                <a:srgbClr val="000000"/>
              </a:solidFill>
            </a:endParaRPr>
          </a:p>
          <a:p>
            <a:pPr indent="-304800" lvl="0" marL="457200" rtl="0" algn="l">
              <a:spcBef>
                <a:spcPts val="0"/>
              </a:spcBef>
              <a:spcAft>
                <a:spcPts val="0"/>
              </a:spcAft>
              <a:buClr>
                <a:srgbClr val="000000"/>
              </a:buClr>
              <a:buSzPts val="1200"/>
              <a:buChar char="▷"/>
            </a:pPr>
            <a:r>
              <a:rPr lang="en" sz="1200">
                <a:solidFill>
                  <a:srgbClr val="000000"/>
                </a:solidFill>
              </a:rPr>
              <a:t>Health, including venereal disease </a:t>
            </a:r>
            <a:endParaRPr sz="1200">
              <a:solidFill>
                <a:srgbClr val="000000"/>
              </a:solidFill>
            </a:endParaRPr>
          </a:p>
          <a:p>
            <a:pPr indent="-304800" lvl="0" marL="457200" rtl="0" algn="l">
              <a:spcBef>
                <a:spcPts val="0"/>
              </a:spcBef>
              <a:spcAft>
                <a:spcPts val="0"/>
              </a:spcAft>
              <a:buClr>
                <a:srgbClr val="000000"/>
              </a:buClr>
              <a:buSzPts val="1200"/>
              <a:buChar char="▷"/>
            </a:pPr>
            <a:r>
              <a:rPr lang="en" sz="1200">
                <a:solidFill>
                  <a:srgbClr val="000000"/>
                </a:solidFill>
              </a:rPr>
              <a:t>Effects of alcohol, narcotics, drugs, and tobacco upon the human body</a:t>
            </a:r>
            <a:r>
              <a:rPr lang="en" sz="1400">
                <a:solidFill>
                  <a:srgbClr val="000000"/>
                </a:solidFill>
              </a:rPr>
              <a:t>.</a:t>
            </a:r>
            <a:endParaRPr sz="1400">
              <a:solidFill>
                <a:srgbClr val="000000"/>
              </a:solidFill>
            </a:endParaRPr>
          </a:p>
          <a:p>
            <a:pPr indent="-304800" lvl="0" marL="457200" rtl="0" algn="l">
              <a:spcBef>
                <a:spcPts val="0"/>
              </a:spcBef>
              <a:spcAft>
                <a:spcPts val="0"/>
              </a:spcAft>
              <a:buClr>
                <a:srgbClr val="000000"/>
              </a:buClr>
              <a:buSzPts val="1200"/>
              <a:buChar char="▷"/>
            </a:pPr>
            <a:r>
              <a:rPr lang="en" sz="1200">
                <a:solidFill>
                  <a:srgbClr val="000000"/>
                </a:solidFill>
              </a:rPr>
              <a:t>The health instruction may include prenatal care for pregnant women and violence as a public health issue.</a:t>
            </a:r>
            <a:endParaRPr sz="1200">
              <a:solidFill>
                <a:srgbClr val="000000"/>
              </a:solidFill>
            </a:endParaRPr>
          </a:p>
          <a:p>
            <a:pPr indent="0" lvl="0" marL="0" rtl="0" algn="l">
              <a:spcBef>
                <a:spcPts val="0"/>
              </a:spcBef>
              <a:spcAft>
                <a:spcPts val="0"/>
              </a:spcAft>
              <a:buNone/>
            </a:pPr>
            <a:r>
              <a:t/>
            </a:r>
            <a:endParaRPr sz="1000">
              <a:solidFill>
                <a:srgbClr val="000000"/>
              </a:solidFill>
            </a:endParaRPr>
          </a:p>
          <a:p>
            <a:pPr indent="457200" lvl="0" marL="0" rtl="0" algn="ctr">
              <a:spcBef>
                <a:spcPts val="0"/>
              </a:spcBef>
              <a:spcAft>
                <a:spcPts val="0"/>
              </a:spcAft>
              <a:buNone/>
            </a:pPr>
            <a:r>
              <a:rPr b="1" lang="en" sz="1200">
                <a:solidFill>
                  <a:srgbClr val="000000"/>
                </a:solidFill>
              </a:rPr>
              <a:t>Alignment</a:t>
            </a:r>
            <a:r>
              <a:rPr b="1" lang="en" sz="1200">
                <a:solidFill>
                  <a:srgbClr val="000000"/>
                </a:solidFill>
              </a:rPr>
              <a:t> with </a:t>
            </a:r>
            <a:r>
              <a:rPr b="1" lang="en" sz="1200">
                <a:solidFill>
                  <a:srgbClr val="000000"/>
                </a:solidFill>
              </a:rPr>
              <a:t>Content Areas in the Health Education Content Standards</a:t>
            </a:r>
            <a:endParaRPr b="1" sz="1000">
              <a:solidFill>
                <a:srgbClr val="000000"/>
              </a:solidFill>
            </a:endParaRPr>
          </a:p>
          <a:p>
            <a:pPr indent="0" lvl="2" marL="0" rtl="0" algn="l">
              <a:spcBef>
                <a:spcPts val="480"/>
              </a:spcBef>
              <a:spcAft>
                <a:spcPts val="0"/>
              </a:spcAft>
              <a:buClr>
                <a:schemeClr val="dk1"/>
              </a:buClr>
              <a:buSzPts val="2400"/>
              <a:buFont typeface="Arial"/>
              <a:buNone/>
            </a:pPr>
            <a:r>
              <a:t/>
            </a:r>
            <a:endParaRPr sz="1200">
              <a:solidFill>
                <a:srgbClr val="000000"/>
              </a:solidFill>
            </a:endParaRPr>
          </a:p>
          <a:p>
            <a:pPr indent="0" lvl="2" marL="0" rtl="0" algn="l">
              <a:spcBef>
                <a:spcPts val="480"/>
              </a:spcBef>
              <a:spcAft>
                <a:spcPts val="0"/>
              </a:spcAft>
              <a:buClr>
                <a:schemeClr val="dk1"/>
              </a:buClr>
              <a:buSzPts val="2400"/>
              <a:buFont typeface="Arial"/>
              <a:buNone/>
            </a:pPr>
            <a:r>
              <a:t/>
            </a:r>
            <a:endParaRPr sz="1200">
              <a:solidFill>
                <a:srgbClr val="000000"/>
              </a:solidFill>
            </a:endParaRPr>
          </a:p>
          <a:p>
            <a:pPr indent="0" lvl="0" marL="0" rtl="0" algn="l">
              <a:spcBef>
                <a:spcPts val="0"/>
              </a:spcBef>
              <a:spcAft>
                <a:spcPts val="0"/>
              </a:spcAft>
              <a:buClr>
                <a:schemeClr val="dk1"/>
              </a:buClr>
              <a:buSzPts val="3300"/>
              <a:buFont typeface="Arial Narrow"/>
              <a:buNone/>
            </a:pPr>
            <a:br>
              <a:rPr lang="en" sz="1400">
                <a:solidFill>
                  <a:srgbClr val="000000"/>
                </a:solidFill>
              </a:rPr>
            </a:br>
            <a:br>
              <a:rPr lang="en" sz="1400"/>
            </a:br>
            <a:endParaRPr/>
          </a:p>
        </p:txBody>
      </p:sp>
      <p:sp>
        <p:nvSpPr>
          <p:cNvPr id="115" name="Google Shape;115;p15"/>
          <p:cNvSpPr txBox="1"/>
          <p:nvPr>
            <p:ph type="title"/>
          </p:nvPr>
        </p:nvSpPr>
        <p:spPr>
          <a:xfrm>
            <a:off x="535675" y="445525"/>
            <a:ext cx="5339700" cy="1040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Health Education in</a:t>
            </a:r>
            <a:endParaRPr/>
          </a:p>
          <a:p>
            <a:pPr indent="0" lvl="0" marL="0" rtl="0" algn="l">
              <a:spcBef>
                <a:spcPts val="0"/>
              </a:spcBef>
              <a:spcAft>
                <a:spcPts val="0"/>
              </a:spcAft>
              <a:buNone/>
            </a:pPr>
            <a:r>
              <a:rPr lang="en"/>
              <a:t>Middle Grades </a:t>
            </a:r>
            <a:endParaRPr/>
          </a:p>
        </p:txBody>
      </p:sp>
      <p:graphicFrame>
        <p:nvGraphicFramePr>
          <p:cNvPr id="116" name="Google Shape;116;p15"/>
          <p:cNvGraphicFramePr/>
          <p:nvPr/>
        </p:nvGraphicFramePr>
        <p:xfrm>
          <a:off x="250200" y="8203450"/>
          <a:ext cx="3000000" cy="3000000"/>
        </p:xfrm>
        <a:graphic>
          <a:graphicData uri="http://schemas.openxmlformats.org/drawingml/2006/table">
            <a:tbl>
              <a:tblPr>
                <a:noFill/>
                <a:tableStyleId>{2D8075DE-DC11-4444-98F3-7F3AC9FE5FE8}</a:tableStyleId>
              </a:tblPr>
              <a:tblGrid>
                <a:gridCol w="3822850"/>
                <a:gridCol w="3449150"/>
              </a:tblGrid>
              <a:tr h="619425">
                <a:tc>
                  <a:txBody>
                    <a:bodyPr/>
                    <a:lstStyle/>
                    <a:p>
                      <a:pPr indent="-304800" lvl="0" marL="457200" rtl="0" algn="l">
                        <a:spcBef>
                          <a:spcPts val="0"/>
                        </a:spcBef>
                        <a:spcAft>
                          <a:spcPts val="0"/>
                        </a:spcAft>
                        <a:buSzPts val="1200"/>
                        <a:buChar char="●"/>
                      </a:pPr>
                      <a:r>
                        <a:rPr b="1" lang="en" sz="1200"/>
                        <a:t>Nutrition and Physical Activity</a:t>
                      </a:r>
                      <a:endParaRPr b="1" sz="1200"/>
                    </a:p>
                    <a:p>
                      <a:pPr indent="-304800" lvl="0" marL="457200" rtl="0" algn="l">
                        <a:spcBef>
                          <a:spcPts val="0"/>
                        </a:spcBef>
                        <a:spcAft>
                          <a:spcPts val="0"/>
                        </a:spcAft>
                        <a:buSzPts val="1200"/>
                        <a:buChar char="●"/>
                      </a:pPr>
                      <a:r>
                        <a:rPr b="1" lang="en" sz="1200"/>
                        <a:t>Growth, Development, and Sexual Health</a:t>
                      </a:r>
                      <a:endParaRPr b="1" sz="1200"/>
                    </a:p>
                    <a:p>
                      <a:pPr indent="-304800" lvl="0" marL="457200" rtl="0" algn="l">
                        <a:spcBef>
                          <a:spcPts val="0"/>
                        </a:spcBef>
                        <a:spcAft>
                          <a:spcPts val="0"/>
                        </a:spcAft>
                        <a:buSzPts val="1200"/>
                        <a:buChar char="●"/>
                      </a:pPr>
                      <a:r>
                        <a:rPr b="1" lang="en" sz="1200"/>
                        <a:t>Injury Prevention and Safety</a:t>
                      </a:r>
                      <a:endParaRPr sz="1200"/>
                    </a:p>
                  </a:txBody>
                  <a:tcPr marT="91425" marB="91425" marR="91425" marL="91425">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tcPr>
                </a:tc>
                <a:tc>
                  <a:txBody>
                    <a:bodyPr/>
                    <a:lstStyle/>
                    <a:p>
                      <a:pPr indent="-304800" lvl="0" marL="457200" rtl="0" algn="l">
                        <a:spcBef>
                          <a:spcPts val="0"/>
                        </a:spcBef>
                        <a:spcAft>
                          <a:spcPts val="0"/>
                        </a:spcAft>
                        <a:buSzPts val="1200"/>
                        <a:buChar char="●"/>
                      </a:pPr>
                      <a:r>
                        <a:rPr b="1" lang="en" sz="1200"/>
                        <a:t>Alcohol, Tobacco, and Other Drugs</a:t>
                      </a:r>
                      <a:endParaRPr b="1" sz="1200"/>
                    </a:p>
                    <a:p>
                      <a:pPr indent="-304800" lvl="0" marL="457200" rtl="0" algn="l">
                        <a:spcBef>
                          <a:spcPts val="0"/>
                        </a:spcBef>
                        <a:spcAft>
                          <a:spcPts val="0"/>
                        </a:spcAft>
                        <a:buSzPts val="1200"/>
                        <a:buChar char="●"/>
                      </a:pPr>
                      <a:r>
                        <a:rPr b="1" lang="en" sz="1200"/>
                        <a:t>Mental, Emotional, and Social Health</a:t>
                      </a:r>
                      <a:endParaRPr b="1" sz="1200"/>
                    </a:p>
                    <a:p>
                      <a:pPr indent="-304800" lvl="0" marL="457200" rtl="0" algn="l">
                        <a:spcBef>
                          <a:spcPts val="0"/>
                        </a:spcBef>
                        <a:spcAft>
                          <a:spcPts val="0"/>
                        </a:spcAft>
                        <a:buSzPts val="1200"/>
                        <a:buChar char="●"/>
                      </a:pPr>
                      <a:r>
                        <a:rPr b="1" lang="en" sz="1200"/>
                        <a:t>Personal and Community Health </a:t>
                      </a:r>
                      <a:endParaRPr sz="1200"/>
                    </a:p>
                  </a:txBody>
                  <a:tcPr marT="91425" marB="91425" marR="91425" marL="91425">
                    <a:lnL cap="flat" cmpd="sng" w="9525">
                      <a:solidFill>
                        <a:srgbClr val="EFEFEF"/>
                      </a:solidFill>
                      <a:prstDash val="solid"/>
                      <a:round/>
                      <a:headEnd len="sm" w="sm" type="none"/>
                      <a:tailEnd len="sm" w="sm" type="none"/>
                    </a:lnL>
                    <a:lnR cap="flat" cmpd="sng" w="9525">
                      <a:solidFill>
                        <a:srgbClr val="EFEFEF"/>
                      </a:solidFill>
                      <a:prstDash val="solid"/>
                      <a:round/>
                      <a:headEnd len="sm" w="sm" type="none"/>
                      <a:tailEnd len="sm" w="sm" type="none"/>
                    </a:lnR>
                    <a:lnT cap="flat" cmpd="sng" w="9525">
                      <a:solidFill>
                        <a:srgbClr val="EFEFEF"/>
                      </a:solidFill>
                      <a:prstDash val="solid"/>
                      <a:round/>
                      <a:headEnd len="sm" w="sm" type="none"/>
                      <a:tailEnd len="sm" w="sm" type="none"/>
                    </a:lnT>
                    <a:lnB cap="flat" cmpd="sng" w="9525">
                      <a:solidFill>
                        <a:srgbClr val="EFEFEF"/>
                      </a:solidFill>
                      <a:prstDash val="solid"/>
                      <a:round/>
                      <a:headEnd len="sm" w="sm" type="none"/>
                      <a:tailEnd len="sm" w="sm"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Antonio template">
  <a:themeElements>
    <a:clrScheme name="Custom 347">
      <a:dk1>
        <a:srgbClr val="677480"/>
      </a:dk1>
      <a:lt1>
        <a:srgbClr val="FFFFFF"/>
      </a:lt1>
      <a:dk2>
        <a:srgbClr val="2185C5"/>
      </a:dk2>
      <a:lt2>
        <a:srgbClr val="FFFFFF"/>
      </a:lt2>
      <a:accent1>
        <a:srgbClr val="2185C5"/>
      </a:accent1>
      <a:accent2>
        <a:srgbClr val="7ECEFD"/>
      </a:accent2>
      <a:accent3>
        <a:srgbClr val="F20253"/>
      </a:accent3>
      <a:accent4>
        <a:srgbClr val="FF9715"/>
      </a:accent4>
      <a:accent5>
        <a:srgbClr val="1C3AA9"/>
      </a:accent5>
      <a:accent6>
        <a:srgbClr val="97ABBC"/>
      </a:accent6>
      <a:hlink>
        <a:srgbClr val="2185C5"/>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