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47" r:id="rId5"/>
    <p:sldMasterId id="2147483748" r:id="rId6"/>
    <p:sldMasterId id="2147483749" r:id="rId7"/>
    <p:sldMasterId id="2147483750" r:id="rId8"/>
  </p:sldMasterIdLst>
  <p:notesMasterIdLst>
    <p:notesMasterId r:id="rId9"/>
  </p:notesMasterIdLst>
  <p:sldIdLst>
    <p:sldId id="256" r:id="rId10"/>
    <p:sldId id="257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72" r:id="rId26"/>
    <p:sldId id="273" r:id="rId27"/>
    <p:sldId id="274" r:id="rId28"/>
    <p:sldId id="275" r:id="rId29"/>
    <p:sldId id="276" r:id="rId30"/>
    <p:sldId id="277" r:id="rId31"/>
    <p:sldId id="278" r:id="rId32"/>
    <p:sldId id="279" r:id="rId33"/>
    <p:sldId id="280" r:id="rId34"/>
    <p:sldId id="281" r:id="rId35"/>
    <p:sldId id="282" r:id="rId36"/>
    <p:sldId id="283" r:id="rId37"/>
    <p:sldId id="284" r:id="rId38"/>
    <p:sldId id="285" r:id="rId39"/>
    <p:sldId id="286" r:id="rId40"/>
    <p:sldId id="287" r:id="rId41"/>
  </p:sldIdLst>
  <p:sldSz cy="5143500" cx="9144000"/>
  <p:notesSz cx="6858000" cy="9144000"/>
  <p:embeddedFontLst>
    <p:embeddedFont>
      <p:font typeface="Raleway"/>
      <p:regular r:id="rId42"/>
      <p:bold r:id="rId43"/>
      <p:italic r:id="rId44"/>
      <p:boldItalic r:id="rId45"/>
    </p:embeddedFont>
    <p:embeddedFont>
      <p:font typeface="Libre Franklin"/>
      <p:regular r:id="rId46"/>
      <p:bold r:id="rId47"/>
      <p:italic r:id="rId48"/>
      <p:boldItalic r:id="rId49"/>
    </p:embeddedFont>
    <p:embeddedFont>
      <p:font typeface="Lato"/>
      <p:regular r:id="rId50"/>
      <p:bold r:id="rId51"/>
      <p:italic r:id="rId52"/>
      <p:boldItalic r:id="rId5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1E939854-F494-44B2-B866-083EB7A8F3AC}">
  <a:tblStyle styleId="{1E939854-F494-44B2-B866-083EB7A8F3A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1.xml"/><Relationship Id="rId42" Type="http://schemas.openxmlformats.org/officeDocument/2006/relationships/font" Target="fonts/Raleway-regular.fntdata"/><Relationship Id="rId41" Type="http://schemas.openxmlformats.org/officeDocument/2006/relationships/slide" Target="slides/slide32.xml"/><Relationship Id="rId44" Type="http://schemas.openxmlformats.org/officeDocument/2006/relationships/font" Target="fonts/Raleway-italic.fntdata"/><Relationship Id="rId43" Type="http://schemas.openxmlformats.org/officeDocument/2006/relationships/font" Target="fonts/Raleway-bold.fntdata"/><Relationship Id="rId46" Type="http://schemas.openxmlformats.org/officeDocument/2006/relationships/font" Target="fonts/LibreFranklin-regular.fntdata"/><Relationship Id="rId45" Type="http://schemas.openxmlformats.org/officeDocument/2006/relationships/font" Target="fonts/Raleway-bold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notesMaster" Target="notesMasters/notesMaster1.xml"/><Relationship Id="rId48" Type="http://schemas.openxmlformats.org/officeDocument/2006/relationships/font" Target="fonts/LibreFranklin-italic.fntdata"/><Relationship Id="rId47" Type="http://schemas.openxmlformats.org/officeDocument/2006/relationships/font" Target="fonts/LibreFranklin-bold.fntdata"/><Relationship Id="rId49" Type="http://schemas.openxmlformats.org/officeDocument/2006/relationships/font" Target="fonts/LibreFranklin-boldItalic.fntdata"/><Relationship Id="rId5" Type="http://schemas.openxmlformats.org/officeDocument/2006/relationships/slideMaster" Target="slideMasters/slideMaster1.xml"/><Relationship Id="rId6" Type="http://schemas.openxmlformats.org/officeDocument/2006/relationships/slideMaster" Target="slideMasters/slideMaster2.xml"/><Relationship Id="rId7" Type="http://schemas.openxmlformats.org/officeDocument/2006/relationships/slideMaster" Target="slideMasters/slideMaster3.xml"/><Relationship Id="rId8" Type="http://schemas.openxmlformats.org/officeDocument/2006/relationships/slideMaster" Target="slideMasters/slideMaster4.xml"/><Relationship Id="rId31" Type="http://schemas.openxmlformats.org/officeDocument/2006/relationships/slide" Target="slides/slide22.xml"/><Relationship Id="rId30" Type="http://schemas.openxmlformats.org/officeDocument/2006/relationships/slide" Target="slides/slide21.xml"/><Relationship Id="rId33" Type="http://schemas.openxmlformats.org/officeDocument/2006/relationships/slide" Target="slides/slide24.xml"/><Relationship Id="rId32" Type="http://schemas.openxmlformats.org/officeDocument/2006/relationships/slide" Target="slides/slide23.xml"/><Relationship Id="rId35" Type="http://schemas.openxmlformats.org/officeDocument/2006/relationships/slide" Target="slides/slide26.xml"/><Relationship Id="rId34" Type="http://schemas.openxmlformats.org/officeDocument/2006/relationships/slide" Target="slides/slide25.xml"/><Relationship Id="rId37" Type="http://schemas.openxmlformats.org/officeDocument/2006/relationships/slide" Target="slides/slide28.xml"/><Relationship Id="rId36" Type="http://schemas.openxmlformats.org/officeDocument/2006/relationships/slide" Target="slides/slide27.xml"/><Relationship Id="rId39" Type="http://schemas.openxmlformats.org/officeDocument/2006/relationships/slide" Target="slides/slide30.xml"/><Relationship Id="rId38" Type="http://schemas.openxmlformats.org/officeDocument/2006/relationships/slide" Target="slides/slide29.xml"/><Relationship Id="rId20" Type="http://schemas.openxmlformats.org/officeDocument/2006/relationships/slide" Target="slides/slide11.xml"/><Relationship Id="rId22" Type="http://schemas.openxmlformats.org/officeDocument/2006/relationships/slide" Target="slides/slide13.xml"/><Relationship Id="rId21" Type="http://schemas.openxmlformats.org/officeDocument/2006/relationships/slide" Target="slides/slide12.xml"/><Relationship Id="rId24" Type="http://schemas.openxmlformats.org/officeDocument/2006/relationships/slide" Target="slides/slide15.xml"/><Relationship Id="rId23" Type="http://schemas.openxmlformats.org/officeDocument/2006/relationships/slide" Target="slides/slide14.xml"/><Relationship Id="rId26" Type="http://schemas.openxmlformats.org/officeDocument/2006/relationships/slide" Target="slides/slide17.xml"/><Relationship Id="rId25" Type="http://schemas.openxmlformats.org/officeDocument/2006/relationships/slide" Target="slides/slide16.xml"/><Relationship Id="rId28" Type="http://schemas.openxmlformats.org/officeDocument/2006/relationships/slide" Target="slides/slide19.xml"/><Relationship Id="rId27" Type="http://schemas.openxmlformats.org/officeDocument/2006/relationships/slide" Target="slides/slide18.xml"/><Relationship Id="rId29" Type="http://schemas.openxmlformats.org/officeDocument/2006/relationships/slide" Target="slides/slide20.xml"/><Relationship Id="rId51" Type="http://schemas.openxmlformats.org/officeDocument/2006/relationships/font" Target="fonts/Lato-bold.fntdata"/><Relationship Id="rId50" Type="http://schemas.openxmlformats.org/officeDocument/2006/relationships/font" Target="fonts/Lato-regular.fntdata"/><Relationship Id="rId53" Type="http://schemas.openxmlformats.org/officeDocument/2006/relationships/font" Target="fonts/Lato-boldItalic.fntdata"/><Relationship Id="rId52" Type="http://schemas.openxmlformats.org/officeDocument/2006/relationships/font" Target="fonts/Lato-italic.fntdata"/><Relationship Id="rId11" Type="http://schemas.openxmlformats.org/officeDocument/2006/relationships/slide" Target="slides/slide2.xml"/><Relationship Id="rId10" Type="http://schemas.openxmlformats.org/officeDocument/2006/relationships/slide" Target="slides/slide1.xml"/><Relationship Id="rId13" Type="http://schemas.openxmlformats.org/officeDocument/2006/relationships/slide" Target="slides/slide4.xml"/><Relationship Id="rId12" Type="http://schemas.openxmlformats.org/officeDocument/2006/relationships/slide" Target="slides/slide3.xml"/><Relationship Id="rId15" Type="http://schemas.openxmlformats.org/officeDocument/2006/relationships/slide" Target="slides/slide6.xml"/><Relationship Id="rId14" Type="http://schemas.openxmlformats.org/officeDocument/2006/relationships/slide" Target="slides/slide5.xml"/><Relationship Id="rId17" Type="http://schemas.openxmlformats.org/officeDocument/2006/relationships/slide" Target="slides/slide8.xml"/><Relationship Id="rId16" Type="http://schemas.openxmlformats.org/officeDocument/2006/relationships/slide" Target="slides/slide7.xml"/><Relationship Id="rId19" Type="http://schemas.openxmlformats.org/officeDocument/2006/relationships/slide" Target="slides/slide10.xml"/><Relationship Id="rId18" Type="http://schemas.openxmlformats.org/officeDocument/2006/relationships/slide" Target="slides/slide9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docs.google.com/presentation/d/1NBWbzyx2P2EP6f_ngAnMn4wnj36FNadz96oLM63fYCI/edit#slide=id.p" TargetMode="Externa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drive.google.com/open?id=1nl7NbK8DPnJWYRSFly-ygmsAYaelhNYs" TargetMode="Externa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5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g8f9216682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7" name="Google Shape;727;g8f9216682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4" name="Shape 7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5" name="Google Shape;785;gb88b301f93_0_11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6" name="Google Shape;786;gb88b301f93_0_11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" name="Google Shape;792;gb88b301f93_0_11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3" name="Google Shape;793;gb88b301f93_0_11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8" name="Shape 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" name="Google Shape;799;gb88b301f93_0_11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0" name="Google Shape;800;gb88b301f93_0_11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5" name="Shape 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" name="Google Shape;806;gb88b301f93_0_11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7" name="Google Shape;807;gb88b301f93_0_11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2" name="Shape 8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Google Shape;813;gb063af9f26_0_29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4" name="Google Shape;814;gb063af9f26_0_29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7" name="Shape 8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8" name="Google Shape;818;gb903daaf6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9" name="Google Shape;819;gb903daaf6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4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gb063af9f26_0_15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6" name="Google Shape;826;gb063af9f26_0_15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0" name="Shape 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" name="Google Shape;831;gb7583045b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2" name="Google Shape;832;gb7583045b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8" name="Shape 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" name="Google Shape;839;gb063af9f26_0_4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0" name="Google Shape;840;gb063af9f26_0_4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4" name="Shape 8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" name="Google Shape;845;gb063af9f26_0_15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6" name="Google Shape;846;gb063af9f26_0_15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3" name="Google Shape;733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We are all driven by our CDE funded CA Health Education Framework Rollout Project, but our current focus/purpose as a community of practice is all about our pivot in delivering professional learning and sharing resources with our districts and schools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That is our current ‘problem of practice’ to solve….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We have a lot to share with you today to hopefully lighten your load for providing local level supports, but are always open to your ideas/thoughts/recommendations…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Looking forward to our ongoing conversation about this work and learning from one another… </a:t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0" name="Shape 8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1" name="Google Shape;851;gb063af9f26_0_15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2" name="Google Shape;852;gb063af9f26_0_15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6" name="Shape 8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7" name="Google Shape;857;gc74cacdf3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8" name="Google Shape;858;gc74cacdf3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2" name="Shape 8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3" name="Google Shape;863;g95d9c46935_0_1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4" name="Google Shape;864;g95d9c46935_0_1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3" name="Shape 8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" name="Google Shape;874;gb88b301f93_0_12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5" name="Google Shape;875;gb88b301f93_0_12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9" name="Shape 8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" name="Google Shape;880;gb0aa90d54c_0_2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1" name="Google Shape;881;gb0aa90d54c_0_2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rgbClr val="226292"/>
                </a:solidFill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Movement Breaks- Suggested Options</a:t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5" name="Shape 8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" name="Google Shape;886;gb063af9f26_0_24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7" name="Google Shape;887;gb063af9f26_0_24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Talking Points: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Your previously completed Asynchronous Learning using this Online Course should have given you a solid foundation of CA Health Education Framework guidance related to the content areas of Nutrition &amp; Physical Activity and Mental, Emotional, and Social Health. We hope you will continue to access this course as needed for information that supports your work with students. 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/>
              <a:t>Facilitator Note: you can use this course content throughout your meeting as reference to reinforce activities</a:t>
            </a:r>
            <a:endParaRPr i="1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1" name="Shape 8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2" name="Google Shape;892;gb88b301f93_0_12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3" name="Google Shape;893;gb88b301f93_0_12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7" name="Shape 8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8" name="Google Shape;898;gb09577e43f_0_3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9" name="Google Shape;899;gb09577e43f_0_3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3" name="Shape 9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4" name="Google Shape;904;ga83bf4eb6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5" name="Google Shape;905;ga83bf4eb6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8" name="Shape 9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9" name="Google Shape;909;g95d9c46935_0_4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0" name="Google Shape;910;g95d9c46935_0_4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7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Google Shape;738;gb444905c5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9" name="Google Shape;739;gb444905c5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3" name="Shape 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4" name="Google Shape;914;g88abba0f3f_0_23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5" name="Google Shape;915;g88abba0f3f_0_23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9" name="Shape 9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" name="Google Shape;920;gb903daaf6b_113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1" name="Google Shape;921;gb903daaf6b_113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6" name="Shape 9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7" name="Google Shape;927;g95d9c46935_0_4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8" name="Google Shape;928;g95d9c46935_0_4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2" name="Shape 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Google Shape;743;g9710976bfa_0_4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" name="Google Shape;744;g9710976bfa_0_4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8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gb09577e43f_0_1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0" name="Google Shape;750;gb09577e43f_0_1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Project Infographic:</a:t>
            </a:r>
            <a:r>
              <a:rPr lang="en"/>
              <a:t> Let’s review what the project components are: 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A statewide Health Collaboration Committee is helping develop, plan, review, and provide feedback on all project activities.  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lphaLcPeriod"/>
            </a:pPr>
            <a:r>
              <a:rPr lang="en"/>
              <a:t>Membership includes COE representation from all 11 California Regions; California Department of Education content experts; Higher Education, Health Education Teacher Leaders and District Coordinators; Subject Matter Project experts; State Board of Education; State Organizations supporting Health Education; California Department of Public Health and local public health experts.  </a:t>
            </a:r>
            <a:endParaRPr/>
          </a:p>
          <a:p>
            <a:pPr indent="-298450" lvl="0" marL="457200" rtl="0" algn="l">
              <a:spcBef>
                <a:spcPts val="0"/>
              </a:spcBef>
              <a:spcAft>
                <a:spcPts val="0"/>
              </a:spcAft>
              <a:buSzPts val="1100"/>
              <a:buAutoNum type="arabicPeriod"/>
            </a:pPr>
            <a:r>
              <a:rPr lang="en"/>
              <a:t>The 3 Project Activities include: 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lphaLcPeriod"/>
            </a:pPr>
            <a:r>
              <a:rPr lang="en"/>
              <a:t>Building online Administrator &amp; Leadership Supports to support the professional learning of administrators around health education. 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lphaLcPeriod"/>
            </a:pPr>
            <a:r>
              <a:rPr lang="en"/>
              <a:t>Building a website to house all materials developed and to link to health education resources and supports.  </a:t>
            </a:r>
            <a:endParaRPr/>
          </a:p>
          <a:p>
            <a:pPr indent="-298450" lvl="1" marL="914400" rtl="0" algn="l">
              <a:spcBef>
                <a:spcPts val="0"/>
              </a:spcBef>
              <a:spcAft>
                <a:spcPts val="0"/>
              </a:spcAft>
              <a:buSzPts val="1100"/>
              <a:buAutoNum type="alphaLcPeriod"/>
            </a:pPr>
            <a:r>
              <a:rPr lang="en"/>
              <a:t>Conduct professional learning sessions across the 58 counties for district and school level staff.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Process: 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Training of Trainers Model- COEs receive professional learning at the CA Health Education Community of Practice convenings and conduct the professional learning at their local level for their districts and schools.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/>
              <a:t>This is how we hope to build the capacity of one another.  </a:t>
            </a:r>
            <a:endParaRPr b="1"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OCDE Team will be available to support you in your local level professional learning efforts, as you need us. 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9" name="Shape 7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Google Shape;760;gb09577e43f_0_18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1" name="Google Shape;761;gb09577e43f_0_1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5" name="Shape 7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" name="Google Shape;766;g74bcd9e89d_0_2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7" name="Google Shape;767;g74bcd9e89d_0_2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5207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1" name="Shape 7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" name="Google Shape;772;gb063af9f26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3" name="Google Shape;773;gb063af9f26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5207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212121"/>
              </a:solidFill>
              <a:highlight>
                <a:srgbClr val="FFFFFF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7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Google Shape;778;gb063af9f26_0_4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9" name="Google Shape;779;gb063af9f26_0_4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Relationship Id="rId3" Type="http://schemas.openxmlformats.org/officeDocument/2006/relationships/image" Target="../media/image11.png"/><Relationship Id="rId4" Type="http://schemas.openxmlformats.org/officeDocument/2006/relationships/image" Target="../media/image8.jp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jp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1.png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1.pn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png"/><Relationship Id="rId3" Type="http://schemas.openxmlformats.org/officeDocument/2006/relationships/image" Target="../media/image1.png"/><Relationship Id="rId4" Type="http://schemas.openxmlformats.org/officeDocument/2006/relationships/image" Target="../media/image6.jpg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.jpg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2.jpg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0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0.png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3.png"/><Relationship Id="rId3" Type="http://schemas.openxmlformats.org/officeDocument/2006/relationships/image" Target="../media/image7.png"/><Relationship Id="rId4" Type="http://schemas.openxmlformats.org/officeDocument/2006/relationships/image" Target="../media/image9.jpg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9.jp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png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29.png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29.png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png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645225" y="2762725"/>
            <a:ext cx="6736500" cy="115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226292"/>
              </a:buClr>
              <a:buSzPts val="4400"/>
              <a:buFont typeface="Arial"/>
              <a:buNone/>
              <a:defRPr sz="4400">
                <a:solidFill>
                  <a:srgbClr val="22629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1" name="Google Shape;11;p2"/>
          <p:cNvSpPr/>
          <p:nvPr/>
        </p:nvSpPr>
        <p:spPr>
          <a:xfrm>
            <a:off x="5938246" y="2533163"/>
            <a:ext cx="7218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6659861" y="2533163"/>
            <a:ext cx="7218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-1" y="2533163"/>
            <a:ext cx="7218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" name="Google Shape;14;p2"/>
          <p:cNvSpPr/>
          <p:nvPr/>
        </p:nvSpPr>
        <p:spPr>
          <a:xfrm>
            <a:off x="721425" y="2533163"/>
            <a:ext cx="52167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" name="Google Shape;15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656832" y="237744"/>
            <a:ext cx="2258566" cy="10728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1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11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1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1"/>
          <p:cNvSpPr txBox="1"/>
          <p:nvPr>
            <p:ph idx="12" type="sldNum"/>
          </p:nvPr>
        </p:nvSpPr>
        <p:spPr>
          <a:xfrm>
            <a:off x="8480575" y="4696933"/>
            <a:ext cx="548700" cy="31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lor background">
  <p:cSld name="BLANK_1">
    <p:bg>
      <p:bgPr>
        <a:solidFill>
          <a:srgbClr val="226292"/>
        </a:solid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2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12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12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12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6B5C8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p12"/>
          <p:cNvSpPr txBox="1"/>
          <p:nvPr>
            <p:ph idx="12" type="sldNum"/>
          </p:nvPr>
        </p:nvSpPr>
        <p:spPr>
          <a:xfrm>
            <a:off x="8480575" y="4696933"/>
            <a:ext cx="548700" cy="31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showMasterSp="0">
  <p:cSld name="TITLE_2">
    <p:bg>
      <p:bgPr>
        <a:solidFill>
          <a:schemeClr val="lt2"/>
        </a:solidFill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3"/>
          <p:cNvSpPr txBox="1"/>
          <p:nvPr>
            <p:ph type="ctrTitle"/>
          </p:nvPr>
        </p:nvSpPr>
        <p:spPr>
          <a:xfrm>
            <a:off x="1436346" y="1341340"/>
            <a:ext cx="6270922" cy="1573669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ctr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Font typeface="Libre Franklin"/>
              <a:buNone/>
              <a:defRPr sz="5400" cap="none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96" name="Google Shape;96;p13"/>
          <p:cNvSpPr txBox="1"/>
          <p:nvPr>
            <p:ph idx="1" type="subTitle"/>
          </p:nvPr>
        </p:nvSpPr>
        <p:spPr>
          <a:xfrm>
            <a:off x="2009930" y="2967209"/>
            <a:ext cx="5123755" cy="814678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None/>
              <a:defRPr sz="1700"/>
            </a:lvl1pPr>
            <a:lvl2pPr lvl="1" algn="ctr">
              <a:lnSpc>
                <a:spcPct val="94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500"/>
              <a:buNone/>
              <a:defRPr sz="1500"/>
            </a:lvl2pPr>
            <a:lvl3pPr lvl="2" algn="ctr">
              <a:lnSpc>
                <a:spcPct val="94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400"/>
            </a:lvl3pPr>
            <a:lvl4pPr lvl="3" algn="ctr">
              <a:lnSpc>
                <a:spcPct val="94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4pPr>
            <a:lvl5pPr lvl="4" algn="ctr">
              <a:lnSpc>
                <a:spcPct val="94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5pPr>
            <a:lvl6pPr lvl="5" algn="ctr">
              <a:lnSpc>
                <a:spcPct val="94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6pPr>
            <a:lvl7pPr lvl="6" algn="ctr">
              <a:lnSpc>
                <a:spcPct val="94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7pPr>
            <a:lvl8pPr lvl="7" algn="ctr">
              <a:lnSpc>
                <a:spcPct val="94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200"/>
              <a:buNone/>
              <a:defRPr sz="1200"/>
            </a:lvl8pPr>
            <a:lvl9pPr lvl="8" algn="ctr">
              <a:lnSpc>
                <a:spcPct val="94000"/>
              </a:lnSpc>
              <a:spcBef>
                <a:spcPts val="400"/>
              </a:spcBef>
              <a:spcAft>
                <a:spcPts val="200"/>
              </a:spcAft>
              <a:buClr>
                <a:schemeClr val="dk2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97" name="Google Shape;97;p13"/>
          <p:cNvSpPr txBox="1"/>
          <p:nvPr>
            <p:ph idx="10" type="dt"/>
          </p:nvPr>
        </p:nvSpPr>
        <p:spPr>
          <a:xfrm>
            <a:off x="564644" y="4840039"/>
            <a:ext cx="1205958" cy="303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>
                <a:solidFill>
                  <a:schemeClr val="dk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98" name="Google Shape;98;p13"/>
          <p:cNvSpPr txBox="1"/>
          <p:nvPr>
            <p:ph idx="11" type="ftr"/>
          </p:nvPr>
        </p:nvSpPr>
        <p:spPr>
          <a:xfrm>
            <a:off x="1938040" y="4840039"/>
            <a:ext cx="5267533" cy="303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1100">
                <a:solidFill>
                  <a:schemeClr val="dk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99" name="Google Shape;99;p13"/>
          <p:cNvSpPr txBox="1"/>
          <p:nvPr>
            <p:ph idx="12" type="sldNum"/>
          </p:nvPr>
        </p:nvSpPr>
        <p:spPr>
          <a:xfrm>
            <a:off x="7373012" y="4840039"/>
            <a:ext cx="1197219" cy="303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9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0" lvl="1" marL="0" algn="r">
              <a:spcBef>
                <a:spcPts val="0"/>
              </a:spcBef>
              <a:buNone/>
              <a:defRPr b="0" i="0" sz="9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0" lvl="2" marL="0" algn="r">
              <a:spcBef>
                <a:spcPts val="0"/>
              </a:spcBef>
              <a:buNone/>
              <a:defRPr b="0" i="0" sz="9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0" lvl="3" marL="0" algn="r">
              <a:spcBef>
                <a:spcPts val="0"/>
              </a:spcBef>
              <a:buNone/>
              <a:defRPr b="0" i="0" sz="9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0" lvl="4" marL="0" algn="r">
              <a:spcBef>
                <a:spcPts val="0"/>
              </a:spcBef>
              <a:buNone/>
              <a:defRPr b="0" i="0" sz="9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0" lvl="5" marL="0" algn="r">
              <a:spcBef>
                <a:spcPts val="0"/>
              </a:spcBef>
              <a:buNone/>
              <a:defRPr b="0" i="0" sz="9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0" lvl="6" marL="0" algn="r">
              <a:spcBef>
                <a:spcPts val="0"/>
              </a:spcBef>
              <a:buNone/>
              <a:defRPr b="0" i="0" sz="9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0" lvl="7" marL="0" algn="r">
              <a:spcBef>
                <a:spcPts val="0"/>
              </a:spcBef>
              <a:buNone/>
              <a:defRPr b="0" i="0" sz="9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0" lvl="8" marL="0" algn="r">
              <a:spcBef>
                <a:spcPts val="0"/>
              </a:spcBef>
              <a:buNone/>
              <a:defRPr b="0" i="0" sz="900" u="none" cap="none" strike="noStrike">
                <a:solidFill>
                  <a:schemeClr val="dk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00" name="Google Shape;100;p13"/>
          <p:cNvGrpSpPr/>
          <p:nvPr/>
        </p:nvGrpSpPr>
        <p:grpSpPr>
          <a:xfrm>
            <a:off x="564644" y="558352"/>
            <a:ext cx="8005587" cy="4012253"/>
            <a:chOff x="752858" y="744469"/>
            <a:chExt cx="10674116" cy="5349671"/>
          </a:xfrm>
        </p:grpSpPr>
        <p:sp>
          <p:nvSpPr>
            <p:cNvPr id="101" name="Google Shape;101;p13"/>
            <p:cNvSpPr/>
            <p:nvPr/>
          </p:nvSpPr>
          <p:spPr>
            <a:xfrm>
              <a:off x="8151962" y="1685652"/>
              <a:ext cx="3275013" cy="4408488"/>
            </a:xfrm>
            <a:custGeom>
              <a:rect b="b" l="l" r="r" t="t"/>
              <a:pathLst>
                <a:path extrusionOk="0" h="10000" w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</p:sp>
        <p:sp>
          <p:nvSpPr>
            <p:cNvPr id="102" name="Google Shape;102;p13"/>
            <p:cNvSpPr/>
            <p:nvPr/>
          </p:nvSpPr>
          <p:spPr>
            <a:xfrm rot="10800000">
              <a:off x="752858" y="744469"/>
              <a:ext cx="3275668" cy="4408488"/>
            </a:xfrm>
            <a:custGeom>
              <a:rect b="b" l="l" r="r" t="t"/>
              <a:pathLst>
                <a:path extrusionOk="0" h="10000" w="10002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ctr" bIns="68575" lIns="68575" spcFirstLastPara="1" rIns="68575" wrap="square" tIns="6857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showMasterSp="0" type="secHead">
  <p:cSld name="SECTION_HEADER">
    <p:bg>
      <p:bgPr>
        <a:solidFill>
          <a:schemeClr val="dk2"/>
        </a:solidFill>
      </p:bgPr>
    </p:bg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4"/>
          <p:cNvSpPr txBox="1"/>
          <p:nvPr>
            <p:ph type="title"/>
          </p:nvPr>
        </p:nvSpPr>
        <p:spPr>
          <a:xfrm>
            <a:off x="573769" y="976020"/>
            <a:ext cx="7209728" cy="2139553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algn="r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5400"/>
              <a:buFont typeface="Libre Franklin"/>
              <a:buNone/>
              <a:defRPr sz="5400" cap="none"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105" name="Google Shape;105;p14"/>
          <p:cNvSpPr txBox="1"/>
          <p:nvPr>
            <p:ph idx="1" type="body"/>
          </p:nvPr>
        </p:nvSpPr>
        <p:spPr>
          <a:xfrm>
            <a:off x="573769" y="3162246"/>
            <a:ext cx="7209728" cy="857493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None/>
              <a:defRPr sz="1800">
                <a:solidFill>
                  <a:schemeClr val="lt2"/>
                </a:solidFill>
              </a:defRPr>
            </a:lvl1pPr>
            <a:lvl2pPr indent="-228600" lvl="1" marL="914400" algn="l">
              <a:lnSpc>
                <a:spcPct val="94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4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4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4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5pPr>
            <a:lvl6pPr indent="-228600" lvl="5" marL="2743200" algn="l">
              <a:lnSpc>
                <a:spcPct val="94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6pPr>
            <a:lvl7pPr indent="-228600" lvl="6" marL="3200400" algn="l">
              <a:lnSpc>
                <a:spcPct val="94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7pPr>
            <a:lvl8pPr indent="-228600" lvl="7" marL="3657600" algn="l">
              <a:lnSpc>
                <a:spcPct val="94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8pPr>
            <a:lvl9pPr indent="-228600" lvl="8" marL="4114800" algn="l">
              <a:lnSpc>
                <a:spcPct val="94000"/>
              </a:lnSpc>
              <a:spcBef>
                <a:spcPts val="400"/>
              </a:spcBef>
              <a:spcAft>
                <a:spcPts val="20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06" name="Google Shape;106;p14"/>
          <p:cNvSpPr txBox="1"/>
          <p:nvPr>
            <p:ph idx="10" type="dt"/>
          </p:nvPr>
        </p:nvSpPr>
        <p:spPr>
          <a:xfrm>
            <a:off x="554181" y="4840039"/>
            <a:ext cx="1216807" cy="303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107" name="Google Shape;107;p14"/>
          <p:cNvSpPr txBox="1"/>
          <p:nvPr>
            <p:ph idx="11" type="ftr"/>
          </p:nvPr>
        </p:nvSpPr>
        <p:spPr>
          <a:xfrm>
            <a:off x="1938234" y="4840039"/>
            <a:ext cx="5267533" cy="303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1100"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108" name="Google Shape;108;p14"/>
          <p:cNvSpPr txBox="1"/>
          <p:nvPr>
            <p:ph idx="12" type="sldNum"/>
          </p:nvPr>
        </p:nvSpPr>
        <p:spPr>
          <a:xfrm>
            <a:off x="7373012" y="4840039"/>
            <a:ext cx="1197219" cy="303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 b="0" i="0" sz="900" u="none" cap="none" strike="noStrik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1pPr>
            <a:lvl2pPr indent="0" lvl="1" marL="0" algn="r">
              <a:spcBef>
                <a:spcPts val="0"/>
              </a:spcBef>
              <a:buNone/>
              <a:defRPr b="0" i="0" sz="900" u="none" cap="none" strike="noStrik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2pPr>
            <a:lvl3pPr indent="0" lvl="2" marL="0" algn="r">
              <a:spcBef>
                <a:spcPts val="0"/>
              </a:spcBef>
              <a:buNone/>
              <a:defRPr b="0" i="0" sz="900" u="none" cap="none" strike="noStrik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3pPr>
            <a:lvl4pPr indent="0" lvl="3" marL="0" algn="r">
              <a:spcBef>
                <a:spcPts val="0"/>
              </a:spcBef>
              <a:buNone/>
              <a:defRPr b="0" i="0" sz="900" u="none" cap="none" strike="noStrik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4pPr>
            <a:lvl5pPr indent="0" lvl="4" marL="0" algn="r">
              <a:spcBef>
                <a:spcPts val="0"/>
              </a:spcBef>
              <a:buNone/>
              <a:defRPr b="0" i="0" sz="900" u="none" cap="none" strike="noStrik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5pPr>
            <a:lvl6pPr indent="0" lvl="5" marL="0" algn="r">
              <a:spcBef>
                <a:spcPts val="0"/>
              </a:spcBef>
              <a:buNone/>
              <a:defRPr b="0" i="0" sz="900" u="none" cap="none" strike="noStrik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6pPr>
            <a:lvl7pPr indent="0" lvl="6" marL="0" algn="r">
              <a:spcBef>
                <a:spcPts val="0"/>
              </a:spcBef>
              <a:buNone/>
              <a:defRPr b="0" i="0" sz="900" u="none" cap="none" strike="noStrik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7pPr>
            <a:lvl8pPr indent="0" lvl="7" marL="0" algn="r">
              <a:spcBef>
                <a:spcPts val="0"/>
              </a:spcBef>
              <a:buNone/>
              <a:defRPr b="0" i="0" sz="900" u="none" cap="none" strike="noStrik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8pPr>
            <a:lvl9pPr indent="0" lvl="8" marL="0" algn="r">
              <a:spcBef>
                <a:spcPts val="0"/>
              </a:spcBef>
              <a:buNone/>
              <a:defRPr b="0" i="0" sz="900" u="none" cap="none" strike="noStrike">
                <a:solidFill>
                  <a:schemeClr val="lt2"/>
                </a:solidFill>
                <a:latin typeface="Libre Franklin"/>
                <a:ea typeface="Libre Franklin"/>
                <a:cs typeface="Libre Franklin"/>
                <a:sym typeface="Libre Franklin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9" name="Google Shape;109;p14" title="Crop Mark"/>
          <p:cNvSpPr/>
          <p:nvPr/>
        </p:nvSpPr>
        <p:spPr>
          <a:xfrm>
            <a:off x="6113971" y="1264239"/>
            <a:ext cx="2456260" cy="3306366"/>
          </a:xfrm>
          <a:custGeom>
            <a:rect b="b" l="l" r="r" t="t"/>
            <a:pathLst>
              <a:path extrusionOk="0" h="5554" w="4125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5"/>
          <p:cNvSpPr txBox="1"/>
          <p:nvPr>
            <p:ph type="title"/>
          </p:nvPr>
        </p:nvSpPr>
        <p:spPr>
          <a:xfrm>
            <a:off x="1028700" y="514350"/>
            <a:ext cx="7200900" cy="1114425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algn="l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1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112" name="Google Shape;112;p15"/>
          <p:cNvSpPr txBox="1"/>
          <p:nvPr>
            <p:ph idx="1" type="body"/>
          </p:nvPr>
        </p:nvSpPr>
        <p:spPr>
          <a:xfrm>
            <a:off x="1028700" y="1714500"/>
            <a:ext cx="7200900" cy="268605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algn="l">
              <a:lnSpc>
                <a:spcPct val="94000"/>
              </a:lnSpc>
              <a:spcBef>
                <a:spcPts val="800"/>
              </a:spcBef>
              <a:spcAft>
                <a:spcPts val="0"/>
              </a:spcAft>
              <a:buClr>
                <a:schemeClr val="dk2"/>
              </a:buClr>
              <a:buSzPts val="1400"/>
              <a:buChar char="▷"/>
              <a:defRPr sz="1100"/>
            </a:lvl1pPr>
            <a:lvl2pPr indent="-317500" lvl="1" marL="914400" algn="l">
              <a:lnSpc>
                <a:spcPct val="94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100"/>
            </a:lvl2pPr>
            <a:lvl3pPr indent="-317500" lvl="2" marL="1371600" algn="l">
              <a:lnSpc>
                <a:spcPct val="94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 sz="1100"/>
            </a:lvl3pPr>
            <a:lvl4pPr indent="-317500" lvl="3" marL="1828800" algn="l">
              <a:lnSpc>
                <a:spcPct val="94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100"/>
            </a:lvl4pPr>
            <a:lvl5pPr indent="-317500" lvl="4" marL="2286000" algn="l">
              <a:lnSpc>
                <a:spcPct val="94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100"/>
            </a:lvl5pPr>
            <a:lvl6pPr indent="-317500" lvl="5" marL="2743200" algn="l">
              <a:lnSpc>
                <a:spcPct val="94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 sz="1100"/>
            </a:lvl6pPr>
            <a:lvl7pPr indent="-317500" lvl="6" marL="3200400" algn="l">
              <a:lnSpc>
                <a:spcPct val="94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100"/>
            </a:lvl7pPr>
            <a:lvl8pPr indent="-317500" lvl="7" marL="3657600" algn="l">
              <a:lnSpc>
                <a:spcPct val="94000"/>
              </a:lnSpc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100"/>
            </a:lvl8pPr>
            <a:lvl9pPr indent="-317500" lvl="8" marL="4114800" algn="l">
              <a:lnSpc>
                <a:spcPct val="94000"/>
              </a:lnSpc>
              <a:spcBef>
                <a:spcPts val="400"/>
              </a:spcBef>
              <a:spcAft>
                <a:spcPts val="200"/>
              </a:spcAft>
              <a:buClr>
                <a:schemeClr val="dk2"/>
              </a:buClr>
              <a:buSzPts val="1400"/>
              <a:buChar char="■"/>
              <a:defRPr sz="1100"/>
            </a:lvl9pPr>
          </a:lstStyle>
          <a:p/>
        </p:txBody>
      </p:sp>
      <p:sp>
        <p:nvSpPr>
          <p:cNvPr id="113" name="Google Shape;113;p15"/>
          <p:cNvSpPr txBox="1"/>
          <p:nvPr>
            <p:ph idx="10" type="dt"/>
          </p:nvPr>
        </p:nvSpPr>
        <p:spPr>
          <a:xfrm>
            <a:off x="1042988" y="4840039"/>
            <a:ext cx="903429" cy="303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114" name="Google Shape;114;p15"/>
          <p:cNvSpPr txBox="1"/>
          <p:nvPr>
            <p:ph idx="11" type="ftr"/>
          </p:nvPr>
        </p:nvSpPr>
        <p:spPr>
          <a:xfrm>
            <a:off x="2170173" y="4840039"/>
            <a:ext cx="4710623" cy="303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115" name="Google Shape;115;p15"/>
          <p:cNvSpPr txBox="1"/>
          <p:nvPr>
            <p:ph idx="12" type="sldNum"/>
          </p:nvPr>
        </p:nvSpPr>
        <p:spPr>
          <a:xfrm>
            <a:off x="7104552" y="4840039"/>
            <a:ext cx="1197219" cy="303461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algn="r">
              <a:spcBef>
                <a:spcPts val="0"/>
              </a:spcBef>
              <a:buNone/>
              <a:defRPr sz="1100"/>
            </a:lvl1pPr>
            <a:lvl2pPr indent="0" lvl="1" marL="0" algn="r">
              <a:spcBef>
                <a:spcPts val="0"/>
              </a:spcBef>
              <a:buNone/>
              <a:defRPr sz="1100"/>
            </a:lvl2pPr>
            <a:lvl3pPr indent="0" lvl="2" marL="0" algn="r">
              <a:spcBef>
                <a:spcPts val="0"/>
              </a:spcBef>
              <a:buNone/>
              <a:defRPr sz="1100"/>
            </a:lvl3pPr>
            <a:lvl4pPr indent="0" lvl="3" marL="0" algn="r">
              <a:spcBef>
                <a:spcPts val="0"/>
              </a:spcBef>
              <a:buNone/>
              <a:defRPr sz="1100"/>
            </a:lvl4pPr>
            <a:lvl5pPr indent="0" lvl="4" marL="0" algn="r">
              <a:spcBef>
                <a:spcPts val="0"/>
              </a:spcBef>
              <a:buNone/>
              <a:defRPr sz="1100"/>
            </a:lvl5pPr>
            <a:lvl6pPr indent="0" lvl="5" marL="0" algn="r">
              <a:spcBef>
                <a:spcPts val="0"/>
              </a:spcBef>
              <a:buNone/>
              <a:defRPr sz="1100"/>
            </a:lvl6pPr>
            <a:lvl7pPr indent="0" lvl="6" marL="0" algn="r">
              <a:spcBef>
                <a:spcPts val="0"/>
              </a:spcBef>
              <a:buNone/>
              <a:defRPr sz="1100"/>
            </a:lvl7pPr>
            <a:lvl8pPr indent="0" lvl="7" marL="0" algn="r">
              <a:spcBef>
                <a:spcPts val="0"/>
              </a:spcBef>
              <a:buNone/>
              <a:defRPr sz="1100"/>
            </a:lvl8pPr>
            <a:lvl9pPr indent="0" lvl="8" marL="0" algn="r">
              <a:spcBef>
                <a:spcPts val="0"/>
              </a:spcBef>
              <a:buNone/>
              <a:defRPr sz="11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1 column 1">
  <p:cSld name="TITLE_AND_BODY_1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6"/>
          <p:cNvSpPr txBox="1"/>
          <p:nvPr>
            <p:ph type="title"/>
          </p:nvPr>
        </p:nvSpPr>
        <p:spPr>
          <a:xfrm>
            <a:off x="449550" y="147177"/>
            <a:ext cx="6462600" cy="99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26292"/>
              </a:buClr>
              <a:buSzPts val="3200"/>
              <a:buNone/>
              <a:defRPr>
                <a:solidFill>
                  <a:srgbClr val="22629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118" name="Google Shape;118;p16"/>
          <p:cNvSpPr txBox="1"/>
          <p:nvPr>
            <p:ph idx="1" type="body"/>
          </p:nvPr>
        </p:nvSpPr>
        <p:spPr>
          <a:xfrm>
            <a:off x="449550" y="1145000"/>
            <a:ext cx="6906600" cy="355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600"/>
              </a:spcBef>
              <a:spcAft>
                <a:spcPts val="0"/>
              </a:spcAft>
              <a:buSzPts val="1800"/>
              <a:buChar char="▷"/>
              <a:defRPr/>
            </a:lvl1pPr>
            <a:lvl2pPr indent="-381000" lvl="1" marL="9144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81000" lvl="3" marL="18288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4pPr>
            <a:lvl5pPr indent="-381000" lvl="4" marL="2286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5pPr>
            <a:lvl6pPr indent="-381000" lvl="5" marL="27432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6pPr>
            <a:lvl7pPr indent="-381000" lvl="6" marL="32004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7pPr>
            <a:lvl8pPr indent="-381000" lvl="7" marL="36576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8pPr>
            <a:lvl9pPr indent="-381000" lvl="8" marL="41148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9pPr>
          </a:lstStyle>
          <a:p/>
        </p:txBody>
      </p:sp>
      <p:sp>
        <p:nvSpPr>
          <p:cNvPr id="119" name="Google Shape;119;p16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16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p16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16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16"/>
          <p:cNvSpPr txBox="1"/>
          <p:nvPr/>
        </p:nvSpPr>
        <p:spPr>
          <a:xfrm>
            <a:off x="7637400" y="0"/>
            <a:ext cx="1506600" cy="3657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FFFFF"/>
              </a:solidFill>
            </a:endParaRPr>
          </a:p>
        </p:txBody>
      </p:sp>
      <p:sp>
        <p:nvSpPr>
          <p:cNvPr id="124" name="Google Shape;124;p16"/>
          <p:cNvSpPr txBox="1"/>
          <p:nvPr>
            <p:ph idx="2" type="title"/>
          </p:nvPr>
        </p:nvSpPr>
        <p:spPr>
          <a:xfrm>
            <a:off x="7630600" y="150"/>
            <a:ext cx="15066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b="1" sz="1400">
                <a:solidFill>
                  <a:srgbClr val="FFFFF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25" name="Google Shape;125;p16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">
  <p:cSld name="TITLE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8"/>
          <p:cNvSpPr txBox="1"/>
          <p:nvPr>
            <p:ph type="ctrTitle"/>
          </p:nvPr>
        </p:nvSpPr>
        <p:spPr>
          <a:xfrm>
            <a:off x="645225" y="2762725"/>
            <a:ext cx="6736500" cy="115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26292"/>
              </a:buClr>
              <a:buSzPts val="4400"/>
              <a:buFont typeface="Arial"/>
              <a:buNone/>
              <a:defRPr sz="4400">
                <a:solidFill>
                  <a:srgbClr val="22629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32" name="Google Shape;132;p18"/>
          <p:cNvSpPr/>
          <p:nvPr/>
        </p:nvSpPr>
        <p:spPr>
          <a:xfrm>
            <a:off x="5938246" y="2533163"/>
            <a:ext cx="7218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p18"/>
          <p:cNvSpPr/>
          <p:nvPr/>
        </p:nvSpPr>
        <p:spPr>
          <a:xfrm>
            <a:off x="6659861" y="2533163"/>
            <a:ext cx="7218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p18"/>
          <p:cNvSpPr/>
          <p:nvPr/>
        </p:nvSpPr>
        <p:spPr>
          <a:xfrm>
            <a:off x="-1" y="2533163"/>
            <a:ext cx="7218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p18"/>
          <p:cNvSpPr/>
          <p:nvPr/>
        </p:nvSpPr>
        <p:spPr>
          <a:xfrm>
            <a:off x="721425" y="2533163"/>
            <a:ext cx="52167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36" name="Google Shape;136;p1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282050" y="105700"/>
            <a:ext cx="1061725" cy="1061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4125" y="152400"/>
            <a:ext cx="968325" cy="968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56832" y="237744"/>
            <a:ext cx="2258566" cy="107282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18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1">
  <p:cSld name="TITLE_2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9"/>
          <p:cNvSpPr txBox="1"/>
          <p:nvPr>
            <p:ph type="ctrTitle"/>
          </p:nvPr>
        </p:nvSpPr>
        <p:spPr>
          <a:xfrm>
            <a:off x="645225" y="1086325"/>
            <a:ext cx="5292900" cy="115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26292"/>
              </a:buClr>
              <a:buSzPts val="4400"/>
              <a:buFont typeface="Arial"/>
              <a:buNone/>
              <a:defRPr sz="4400">
                <a:solidFill>
                  <a:srgbClr val="22629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42" name="Google Shape;142;p19"/>
          <p:cNvSpPr/>
          <p:nvPr/>
        </p:nvSpPr>
        <p:spPr>
          <a:xfrm>
            <a:off x="5938246" y="2533163"/>
            <a:ext cx="7218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19"/>
          <p:cNvSpPr/>
          <p:nvPr/>
        </p:nvSpPr>
        <p:spPr>
          <a:xfrm>
            <a:off x="6659861" y="2533163"/>
            <a:ext cx="7218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19"/>
          <p:cNvSpPr/>
          <p:nvPr/>
        </p:nvSpPr>
        <p:spPr>
          <a:xfrm>
            <a:off x="-1" y="2533163"/>
            <a:ext cx="7218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19"/>
          <p:cNvSpPr/>
          <p:nvPr/>
        </p:nvSpPr>
        <p:spPr>
          <a:xfrm>
            <a:off x="721425" y="2533163"/>
            <a:ext cx="52167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p19"/>
          <p:cNvSpPr txBox="1"/>
          <p:nvPr/>
        </p:nvSpPr>
        <p:spPr>
          <a:xfrm>
            <a:off x="645225" y="2751625"/>
            <a:ext cx="5216700" cy="17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</p:txBody>
      </p:sp>
      <p:pic>
        <p:nvPicPr>
          <p:cNvPr id="147" name="Google Shape;147;p1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656832" y="237744"/>
            <a:ext cx="2258566" cy="1072820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19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title">
  <p:cSld name="TITLE_1"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0"/>
          <p:cNvSpPr/>
          <p:nvPr/>
        </p:nvSpPr>
        <p:spPr>
          <a:xfrm>
            <a:off x="0" y="0"/>
            <a:ext cx="9144000" cy="39930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p20"/>
          <p:cNvSpPr txBox="1"/>
          <p:nvPr>
            <p:ph type="ctrTitle"/>
          </p:nvPr>
        </p:nvSpPr>
        <p:spPr>
          <a:xfrm>
            <a:off x="685800" y="1583342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2" name="Google Shape;152;p20"/>
          <p:cNvSpPr txBox="1"/>
          <p:nvPr>
            <p:ph idx="1" type="subTitle"/>
          </p:nvPr>
        </p:nvSpPr>
        <p:spPr>
          <a:xfrm>
            <a:off x="685800" y="2840053"/>
            <a:ext cx="77724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3" name="Google Shape;153;p20"/>
          <p:cNvSpPr/>
          <p:nvPr/>
        </p:nvSpPr>
        <p:spPr>
          <a:xfrm>
            <a:off x="3047704" y="3992850"/>
            <a:ext cx="3047700" cy="77100"/>
          </a:xfrm>
          <a:prstGeom prst="rect">
            <a:avLst/>
          </a:prstGeom>
          <a:solidFill>
            <a:srgbClr val="6B5C8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p20"/>
          <p:cNvSpPr/>
          <p:nvPr/>
        </p:nvSpPr>
        <p:spPr>
          <a:xfrm>
            <a:off x="6096271" y="3992850"/>
            <a:ext cx="3047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20"/>
          <p:cNvSpPr/>
          <p:nvPr/>
        </p:nvSpPr>
        <p:spPr>
          <a:xfrm>
            <a:off x="1" y="3992850"/>
            <a:ext cx="3047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20"/>
          <p:cNvSpPr txBox="1"/>
          <p:nvPr>
            <p:ph idx="12" type="sldNum"/>
          </p:nvPr>
        </p:nvSpPr>
        <p:spPr>
          <a:xfrm>
            <a:off x="-125" y="4830281"/>
            <a:ext cx="9144000" cy="31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buNone/>
              <a:defRPr/>
            </a:lvl1pPr>
            <a:lvl2pPr lvl="1" rtl="0" algn="ctr">
              <a:buNone/>
              <a:defRPr/>
            </a:lvl2pPr>
            <a:lvl3pPr lvl="2" rtl="0" algn="ctr">
              <a:buNone/>
              <a:defRPr/>
            </a:lvl3pPr>
            <a:lvl4pPr lvl="3" rtl="0" algn="ctr">
              <a:buNone/>
              <a:defRPr/>
            </a:lvl4pPr>
            <a:lvl5pPr lvl="4" rtl="0" algn="ctr">
              <a:buNone/>
              <a:defRPr/>
            </a:lvl5pPr>
            <a:lvl6pPr lvl="5" rtl="0" algn="ctr">
              <a:buNone/>
              <a:defRPr/>
            </a:lvl6pPr>
            <a:lvl7pPr lvl="6" rtl="0" algn="ctr">
              <a:buNone/>
              <a:defRPr/>
            </a:lvl7pPr>
            <a:lvl8pPr lvl="7" rtl="0" algn="ctr">
              <a:buNone/>
              <a:defRPr/>
            </a:lvl8pPr>
            <a:lvl9pPr lvl="8" rtl="0" algn="ctr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title 1">
  <p:cSld name="TITLE_1_2"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1"/>
          <p:cNvSpPr/>
          <p:nvPr/>
        </p:nvSpPr>
        <p:spPr>
          <a:xfrm>
            <a:off x="0" y="0"/>
            <a:ext cx="9144000" cy="39930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21"/>
          <p:cNvSpPr txBox="1"/>
          <p:nvPr>
            <p:ph type="ctrTitle"/>
          </p:nvPr>
        </p:nvSpPr>
        <p:spPr>
          <a:xfrm>
            <a:off x="685800" y="1583342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60" name="Google Shape;160;p21"/>
          <p:cNvSpPr txBox="1"/>
          <p:nvPr>
            <p:ph idx="1" type="subTitle"/>
          </p:nvPr>
        </p:nvSpPr>
        <p:spPr>
          <a:xfrm>
            <a:off x="685800" y="2840053"/>
            <a:ext cx="77724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61" name="Google Shape;161;p21"/>
          <p:cNvSpPr/>
          <p:nvPr/>
        </p:nvSpPr>
        <p:spPr>
          <a:xfrm>
            <a:off x="3047704" y="3992850"/>
            <a:ext cx="3047700" cy="77100"/>
          </a:xfrm>
          <a:prstGeom prst="rect">
            <a:avLst/>
          </a:prstGeom>
          <a:solidFill>
            <a:srgbClr val="6B5C8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p21"/>
          <p:cNvSpPr/>
          <p:nvPr/>
        </p:nvSpPr>
        <p:spPr>
          <a:xfrm>
            <a:off x="6096271" y="3992850"/>
            <a:ext cx="3047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p21"/>
          <p:cNvSpPr/>
          <p:nvPr/>
        </p:nvSpPr>
        <p:spPr>
          <a:xfrm>
            <a:off x="1" y="3992850"/>
            <a:ext cx="30477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p21"/>
          <p:cNvSpPr txBox="1"/>
          <p:nvPr>
            <p:ph idx="12" type="sldNum"/>
          </p:nvPr>
        </p:nvSpPr>
        <p:spPr>
          <a:xfrm>
            <a:off x="-125" y="4830281"/>
            <a:ext cx="9144000" cy="31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buNone/>
              <a:defRPr/>
            </a:lvl1pPr>
            <a:lvl2pPr lvl="1" rtl="0" algn="ctr">
              <a:buNone/>
              <a:defRPr/>
            </a:lvl2pPr>
            <a:lvl3pPr lvl="2" rtl="0" algn="ctr">
              <a:buNone/>
              <a:defRPr/>
            </a:lvl3pPr>
            <a:lvl4pPr lvl="3" rtl="0" algn="ctr">
              <a:buNone/>
              <a:defRPr/>
            </a:lvl4pPr>
            <a:lvl5pPr lvl="4" rtl="0" algn="ctr">
              <a:buNone/>
              <a:defRPr/>
            </a:lvl5pPr>
            <a:lvl6pPr lvl="5" rtl="0" algn="ctr">
              <a:buNone/>
              <a:defRPr/>
            </a:lvl6pPr>
            <a:lvl7pPr lvl="6" rtl="0" algn="ctr">
              <a:buNone/>
              <a:defRPr/>
            </a:lvl7pPr>
            <a:lvl8pPr lvl="7" rtl="0" algn="ctr">
              <a:buNone/>
              <a:defRPr/>
            </a:lvl8pPr>
            <a:lvl9pPr lvl="8" rtl="0" algn="ctr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title">
  <p:cSld name="TITLE_1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/>
          <p:nvPr/>
        </p:nvSpPr>
        <p:spPr>
          <a:xfrm>
            <a:off x="0" y="0"/>
            <a:ext cx="9144000" cy="39930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" name="Google Shape;18;p3"/>
          <p:cNvSpPr txBox="1"/>
          <p:nvPr>
            <p:ph type="ctrTitle"/>
          </p:nvPr>
        </p:nvSpPr>
        <p:spPr>
          <a:xfrm>
            <a:off x="685800" y="1583342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9" name="Google Shape;19;p3"/>
          <p:cNvSpPr txBox="1"/>
          <p:nvPr>
            <p:ph idx="1" type="subTitle"/>
          </p:nvPr>
        </p:nvSpPr>
        <p:spPr>
          <a:xfrm>
            <a:off x="685800" y="2840053"/>
            <a:ext cx="77724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0" name="Google Shape;20;p3"/>
          <p:cNvSpPr/>
          <p:nvPr/>
        </p:nvSpPr>
        <p:spPr>
          <a:xfrm>
            <a:off x="3047704" y="3992850"/>
            <a:ext cx="3047700" cy="77100"/>
          </a:xfrm>
          <a:prstGeom prst="rect">
            <a:avLst/>
          </a:prstGeom>
          <a:solidFill>
            <a:srgbClr val="6B5C8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Google Shape;21;p3"/>
          <p:cNvSpPr/>
          <p:nvPr/>
        </p:nvSpPr>
        <p:spPr>
          <a:xfrm>
            <a:off x="6096271" y="3992850"/>
            <a:ext cx="3047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" name="Google Shape;22;p3"/>
          <p:cNvSpPr/>
          <p:nvPr/>
        </p:nvSpPr>
        <p:spPr>
          <a:xfrm>
            <a:off x="1" y="3992850"/>
            <a:ext cx="3047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" name="Google Shape;23;p3"/>
          <p:cNvSpPr txBox="1"/>
          <p:nvPr>
            <p:ph idx="12" type="sldNum"/>
          </p:nvPr>
        </p:nvSpPr>
        <p:spPr>
          <a:xfrm>
            <a:off x="-125" y="4830281"/>
            <a:ext cx="9144000" cy="31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buNone/>
              <a:defRPr/>
            </a:lvl1pPr>
            <a:lvl2pPr lvl="1" algn="ctr">
              <a:buNone/>
              <a:defRPr/>
            </a:lvl2pPr>
            <a:lvl3pPr lvl="2" algn="ctr">
              <a:buNone/>
              <a:defRPr/>
            </a:lvl3pPr>
            <a:lvl4pPr lvl="3" algn="ctr">
              <a:buNone/>
              <a:defRPr/>
            </a:lvl4pPr>
            <a:lvl5pPr lvl="4" algn="ctr">
              <a:buNone/>
              <a:defRPr/>
            </a:lvl5pPr>
            <a:lvl6pPr lvl="5" algn="ctr">
              <a:buNone/>
              <a:defRPr/>
            </a:lvl6pPr>
            <a:lvl7pPr lvl="6" algn="ctr">
              <a:buNone/>
              <a:defRPr/>
            </a:lvl7pPr>
            <a:lvl8pPr lvl="7" algn="ctr">
              <a:buNone/>
              <a:defRPr/>
            </a:lvl8pPr>
            <a:lvl9pPr lvl="8" algn="ctr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title 1 2">
  <p:cSld name="TITLE_1_2_2"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2"/>
          <p:cNvSpPr/>
          <p:nvPr/>
        </p:nvSpPr>
        <p:spPr>
          <a:xfrm>
            <a:off x="0" y="0"/>
            <a:ext cx="9144000" cy="39930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22"/>
          <p:cNvSpPr txBox="1"/>
          <p:nvPr>
            <p:ph type="ctrTitle"/>
          </p:nvPr>
        </p:nvSpPr>
        <p:spPr>
          <a:xfrm>
            <a:off x="685800" y="1583342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68" name="Google Shape;168;p22"/>
          <p:cNvSpPr txBox="1"/>
          <p:nvPr>
            <p:ph idx="1" type="subTitle"/>
          </p:nvPr>
        </p:nvSpPr>
        <p:spPr>
          <a:xfrm>
            <a:off x="685800" y="2840053"/>
            <a:ext cx="77724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69" name="Google Shape;169;p22"/>
          <p:cNvSpPr/>
          <p:nvPr/>
        </p:nvSpPr>
        <p:spPr>
          <a:xfrm>
            <a:off x="3047704" y="3992850"/>
            <a:ext cx="3047700" cy="77100"/>
          </a:xfrm>
          <a:prstGeom prst="rect">
            <a:avLst/>
          </a:prstGeom>
          <a:solidFill>
            <a:srgbClr val="6B5C8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22"/>
          <p:cNvSpPr/>
          <p:nvPr/>
        </p:nvSpPr>
        <p:spPr>
          <a:xfrm>
            <a:off x="6096271" y="3992850"/>
            <a:ext cx="3047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22"/>
          <p:cNvSpPr/>
          <p:nvPr/>
        </p:nvSpPr>
        <p:spPr>
          <a:xfrm>
            <a:off x="1" y="3992850"/>
            <a:ext cx="30477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22"/>
          <p:cNvSpPr txBox="1"/>
          <p:nvPr>
            <p:ph idx="12" type="sldNum"/>
          </p:nvPr>
        </p:nvSpPr>
        <p:spPr>
          <a:xfrm>
            <a:off x="-125" y="4830281"/>
            <a:ext cx="9144000" cy="31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buNone/>
              <a:defRPr/>
            </a:lvl1pPr>
            <a:lvl2pPr lvl="1" rtl="0" algn="ctr">
              <a:buNone/>
              <a:defRPr/>
            </a:lvl2pPr>
            <a:lvl3pPr lvl="2" rtl="0" algn="ctr">
              <a:buNone/>
              <a:defRPr/>
            </a:lvl3pPr>
            <a:lvl4pPr lvl="3" rtl="0" algn="ctr">
              <a:buNone/>
              <a:defRPr/>
            </a:lvl4pPr>
            <a:lvl5pPr lvl="4" rtl="0" algn="ctr">
              <a:buNone/>
              <a:defRPr/>
            </a:lvl5pPr>
            <a:lvl6pPr lvl="5" rtl="0" algn="ctr">
              <a:buNone/>
              <a:defRPr/>
            </a:lvl6pPr>
            <a:lvl7pPr lvl="6" rtl="0" algn="ctr">
              <a:buNone/>
              <a:defRPr/>
            </a:lvl7pPr>
            <a:lvl8pPr lvl="7" rtl="0" algn="ctr">
              <a:buNone/>
              <a:defRPr/>
            </a:lvl8pPr>
            <a:lvl9pPr lvl="8" rtl="0" algn="ctr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title 1 1">
  <p:cSld name="TITLE_1_2_1"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3"/>
          <p:cNvSpPr/>
          <p:nvPr/>
        </p:nvSpPr>
        <p:spPr>
          <a:xfrm>
            <a:off x="0" y="0"/>
            <a:ext cx="9144000" cy="3993000"/>
          </a:xfrm>
          <a:prstGeom prst="rect">
            <a:avLst/>
          </a:prstGeom>
          <a:solidFill>
            <a:srgbClr val="6B5C8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p23"/>
          <p:cNvSpPr txBox="1"/>
          <p:nvPr>
            <p:ph type="ctrTitle"/>
          </p:nvPr>
        </p:nvSpPr>
        <p:spPr>
          <a:xfrm>
            <a:off x="685800" y="1583342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6" name="Google Shape;176;p23"/>
          <p:cNvSpPr txBox="1"/>
          <p:nvPr>
            <p:ph idx="1" type="subTitle"/>
          </p:nvPr>
        </p:nvSpPr>
        <p:spPr>
          <a:xfrm>
            <a:off x="685800" y="2840053"/>
            <a:ext cx="77724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77" name="Google Shape;177;p23"/>
          <p:cNvSpPr/>
          <p:nvPr/>
        </p:nvSpPr>
        <p:spPr>
          <a:xfrm>
            <a:off x="3047704" y="3992850"/>
            <a:ext cx="3047700" cy="77100"/>
          </a:xfrm>
          <a:prstGeom prst="rect">
            <a:avLst/>
          </a:prstGeom>
          <a:solidFill>
            <a:srgbClr val="9B6A3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23"/>
          <p:cNvSpPr/>
          <p:nvPr/>
        </p:nvSpPr>
        <p:spPr>
          <a:xfrm>
            <a:off x="6096271" y="3992850"/>
            <a:ext cx="3047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23"/>
          <p:cNvSpPr/>
          <p:nvPr/>
        </p:nvSpPr>
        <p:spPr>
          <a:xfrm>
            <a:off x="1" y="3992850"/>
            <a:ext cx="30477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Google Shape;180;p23"/>
          <p:cNvSpPr txBox="1"/>
          <p:nvPr>
            <p:ph idx="12" type="sldNum"/>
          </p:nvPr>
        </p:nvSpPr>
        <p:spPr>
          <a:xfrm>
            <a:off x="-125" y="4830281"/>
            <a:ext cx="9144000" cy="31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buNone/>
              <a:defRPr/>
            </a:lvl1pPr>
            <a:lvl2pPr lvl="1" rtl="0" algn="ctr">
              <a:buNone/>
              <a:defRPr/>
            </a:lvl2pPr>
            <a:lvl3pPr lvl="2" rtl="0" algn="ctr">
              <a:buNone/>
              <a:defRPr/>
            </a:lvl3pPr>
            <a:lvl4pPr lvl="3" rtl="0" algn="ctr">
              <a:buNone/>
              <a:defRPr/>
            </a:lvl4pPr>
            <a:lvl5pPr lvl="4" rtl="0" algn="ctr">
              <a:buNone/>
              <a:defRPr/>
            </a:lvl5pPr>
            <a:lvl6pPr lvl="5" rtl="0" algn="ctr">
              <a:buNone/>
              <a:defRPr/>
            </a:lvl6pPr>
            <a:lvl7pPr lvl="6" rtl="0" algn="ctr">
              <a:buNone/>
              <a:defRPr/>
            </a:lvl7pPr>
            <a:lvl8pPr lvl="7" rtl="0" algn="ctr">
              <a:buNone/>
              <a:defRPr/>
            </a:lvl8pPr>
            <a:lvl9pPr lvl="8" rtl="0" algn="ctr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title 1 1 1">
  <p:cSld name="TITLE_1_2_1_1"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4"/>
          <p:cNvSpPr/>
          <p:nvPr/>
        </p:nvSpPr>
        <p:spPr>
          <a:xfrm>
            <a:off x="0" y="0"/>
            <a:ext cx="9144000" cy="39930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3" name="Google Shape;183;p24"/>
          <p:cNvSpPr txBox="1"/>
          <p:nvPr>
            <p:ph type="ctrTitle"/>
          </p:nvPr>
        </p:nvSpPr>
        <p:spPr>
          <a:xfrm>
            <a:off x="685800" y="1583342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84" name="Google Shape;184;p24"/>
          <p:cNvSpPr txBox="1"/>
          <p:nvPr>
            <p:ph idx="1" type="subTitle"/>
          </p:nvPr>
        </p:nvSpPr>
        <p:spPr>
          <a:xfrm>
            <a:off x="685800" y="2840053"/>
            <a:ext cx="77724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85" name="Google Shape;185;p24"/>
          <p:cNvSpPr/>
          <p:nvPr/>
        </p:nvSpPr>
        <p:spPr>
          <a:xfrm>
            <a:off x="3047704" y="3992850"/>
            <a:ext cx="3047700" cy="77100"/>
          </a:xfrm>
          <a:prstGeom prst="rect">
            <a:avLst/>
          </a:prstGeom>
          <a:solidFill>
            <a:srgbClr val="6B5C8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p24"/>
          <p:cNvSpPr/>
          <p:nvPr/>
        </p:nvSpPr>
        <p:spPr>
          <a:xfrm>
            <a:off x="6096271" y="3992850"/>
            <a:ext cx="3047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7" name="Google Shape;187;p24"/>
          <p:cNvSpPr/>
          <p:nvPr/>
        </p:nvSpPr>
        <p:spPr>
          <a:xfrm>
            <a:off x="1" y="3992850"/>
            <a:ext cx="30477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24"/>
          <p:cNvSpPr txBox="1"/>
          <p:nvPr>
            <p:ph idx="12" type="sldNum"/>
          </p:nvPr>
        </p:nvSpPr>
        <p:spPr>
          <a:xfrm>
            <a:off x="-125" y="4830281"/>
            <a:ext cx="9144000" cy="31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buNone/>
              <a:defRPr/>
            </a:lvl1pPr>
            <a:lvl2pPr lvl="1" rtl="0" algn="ctr">
              <a:buNone/>
              <a:defRPr/>
            </a:lvl2pPr>
            <a:lvl3pPr lvl="2" rtl="0" algn="ctr">
              <a:buNone/>
              <a:defRPr/>
            </a:lvl3pPr>
            <a:lvl4pPr lvl="3" rtl="0" algn="ctr">
              <a:buNone/>
              <a:defRPr/>
            </a:lvl4pPr>
            <a:lvl5pPr lvl="4" rtl="0" algn="ctr">
              <a:buNone/>
              <a:defRPr/>
            </a:lvl5pPr>
            <a:lvl6pPr lvl="5" rtl="0" algn="ctr">
              <a:buNone/>
              <a:defRPr/>
            </a:lvl6pPr>
            <a:lvl7pPr lvl="6" rtl="0" algn="ctr">
              <a:buNone/>
              <a:defRPr/>
            </a:lvl7pPr>
            <a:lvl8pPr lvl="7" rtl="0" algn="ctr">
              <a:buNone/>
              <a:defRPr/>
            </a:lvl8pPr>
            <a:lvl9pPr lvl="8" rtl="0" algn="ctr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TITLE_1_1"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5"/>
          <p:cNvSpPr txBox="1"/>
          <p:nvPr>
            <p:ph idx="1" type="body"/>
          </p:nvPr>
        </p:nvSpPr>
        <p:spPr>
          <a:xfrm>
            <a:off x="1710425" y="2161800"/>
            <a:ext cx="5723700" cy="8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rtl="0" algn="ctr"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▷"/>
              <a:defRPr i="1"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rtl="0" algn="ctr"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○"/>
              <a:defRPr i="1"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rtl="0" algn="ctr"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■"/>
              <a:defRPr i="1">
                <a:latin typeface="Arial"/>
                <a:ea typeface="Arial"/>
                <a:cs typeface="Arial"/>
                <a:sym typeface="Arial"/>
              </a:defRPr>
            </a:lvl3pPr>
            <a:lvl4pPr indent="-381000" lvl="3" marL="1828800" rtl="0" algn="ctr"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●"/>
              <a:defRPr i="1">
                <a:latin typeface="Arial"/>
                <a:ea typeface="Arial"/>
                <a:cs typeface="Arial"/>
                <a:sym typeface="Arial"/>
              </a:defRPr>
            </a:lvl4pPr>
            <a:lvl5pPr indent="-381000" lvl="4" marL="2286000" rtl="0" algn="ctr"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○"/>
              <a:defRPr i="1">
                <a:latin typeface="Arial"/>
                <a:ea typeface="Arial"/>
                <a:cs typeface="Arial"/>
                <a:sym typeface="Arial"/>
              </a:defRPr>
            </a:lvl5pPr>
            <a:lvl6pPr indent="-381000" lvl="5" marL="2743200" rtl="0" algn="ctr"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■"/>
              <a:defRPr i="1">
                <a:latin typeface="Arial"/>
                <a:ea typeface="Arial"/>
                <a:cs typeface="Arial"/>
                <a:sym typeface="Arial"/>
              </a:defRPr>
            </a:lvl6pPr>
            <a:lvl7pPr indent="-381000" lvl="6" marL="3200400" rtl="0" algn="ctr"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●"/>
              <a:defRPr i="1">
                <a:latin typeface="Arial"/>
                <a:ea typeface="Arial"/>
                <a:cs typeface="Arial"/>
                <a:sym typeface="Arial"/>
              </a:defRPr>
            </a:lvl7pPr>
            <a:lvl8pPr indent="-381000" lvl="7" marL="3657600" rtl="0" algn="ctr"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○"/>
              <a:defRPr i="1">
                <a:latin typeface="Arial"/>
                <a:ea typeface="Arial"/>
                <a:cs typeface="Arial"/>
                <a:sym typeface="Arial"/>
              </a:defRPr>
            </a:lvl8pPr>
            <a:lvl9pPr indent="-381000" lvl="8" marL="4114800" rtl="0" algn="ctr"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■"/>
              <a:defRPr i="1"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91" name="Google Shape;191;p25"/>
          <p:cNvSpPr txBox="1"/>
          <p:nvPr/>
        </p:nvSpPr>
        <p:spPr>
          <a:xfrm>
            <a:off x="3593400" y="1181419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600">
                <a:solidFill>
                  <a:schemeClr val="accent6"/>
                </a:solidFill>
              </a:rPr>
              <a:t>“</a:t>
            </a:r>
            <a:endParaRPr b="1" sz="9600">
              <a:solidFill>
                <a:schemeClr val="accent6"/>
              </a:solidFill>
            </a:endParaRPr>
          </a:p>
        </p:txBody>
      </p:sp>
      <p:sp>
        <p:nvSpPr>
          <p:cNvPr id="192" name="Google Shape;192;p25"/>
          <p:cNvSpPr/>
          <p:nvPr/>
        </p:nvSpPr>
        <p:spPr>
          <a:xfrm>
            <a:off x="5723283" y="1599675"/>
            <a:ext cx="17103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p25"/>
          <p:cNvSpPr/>
          <p:nvPr/>
        </p:nvSpPr>
        <p:spPr>
          <a:xfrm>
            <a:off x="7434177" y="1599675"/>
            <a:ext cx="17103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" name="Google Shape;194;p25"/>
          <p:cNvSpPr/>
          <p:nvPr/>
        </p:nvSpPr>
        <p:spPr>
          <a:xfrm>
            <a:off x="0" y="1599675"/>
            <a:ext cx="17103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p25"/>
          <p:cNvSpPr/>
          <p:nvPr/>
        </p:nvSpPr>
        <p:spPr>
          <a:xfrm>
            <a:off x="1710425" y="1599675"/>
            <a:ext cx="17103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6" name="Google Shape;196;p25"/>
          <p:cNvSpPr txBox="1"/>
          <p:nvPr>
            <p:ph idx="12" type="sldNum"/>
          </p:nvPr>
        </p:nvSpPr>
        <p:spPr>
          <a:xfrm>
            <a:off x="-125" y="4830281"/>
            <a:ext cx="9144000" cy="31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buNone/>
              <a:defRPr/>
            </a:lvl1pPr>
            <a:lvl2pPr lvl="1" rtl="0" algn="ctr">
              <a:buNone/>
              <a:defRPr/>
            </a:lvl2pPr>
            <a:lvl3pPr lvl="2" rtl="0" algn="ctr">
              <a:buNone/>
              <a:defRPr/>
            </a:lvl3pPr>
            <a:lvl4pPr lvl="3" rtl="0" algn="ctr">
              <a:buNone/>
              <a:defRPr/>
            </a:lvl4pPr>
            <a:lvl5pPr lvl="4" rtl="0" algn="ctr">
              <a:buNone/>
              <a:defRPr/>
            </a:lvl5pPr>
            <a:lvl6pPr lvl="5" rtl="0" algn="ctr">
              <a:buNone/>
              <a:defRPr/>
            </a:lvl6pPr>
            <a:lvl7pPr lvl="6" rtl="0" algn="ctr">
              <a:buNone/>
              <a:defRPr/>
            </a:lvl7pPr>
            <a:lvl8pPr lvl="7" rtl="0" algn="ctr">
              <a:buNone/>
              <a:defRPr/>
            </a:lvl8pPr>
            <a:lvl9pPr lvl="8" rtl="0" algn="ctr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1 column" type="tx">
  <p:cSld name="TITLE_AND_BODY"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6"/>
          <p:cNvSpPr txBox="1"/>
          <p:nvPr>
            <p:ph type="title"/>
          </p:nvPr>
        </p:nvSpPr>
        <p:spPr>
          <a:xfrm>
            <a:off x="449550" y="147177"/>
            <a:ext cx="6462600" cy="99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26292"/>
              </a:buClr>
              <a:buSzPts val="3200"/>
              <a:buNone/>
              <a:defRPr>
                <a:solidFill>
                  <a:srgbClr val="22629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199" name="Google Shape;199;p26"/>
          <p:cNvSpPr txBox="1"/>
          <p:nvPr>
            <p:ph idx="1" type="body"/>
          </p:nvPr>
        </p:nvSpPr>
        <p:spPr>
          <a:xfrm>
            <a:off x="449550" y="1145000"/>
            <a:ext cx="6906600" cy="355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▷"/>
              <a:defRPr/>
            </a:lvl1pPr>
            <a:lvl2pPr indent="-381000" lvl="1" marL="9144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81000" lvl="3" marL="18288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4pPr>
            <a:lvl5pPr indent="-381000" lvl="4" marL="2286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5pPr>
            <a:lvl6pPr indent="-381000" lvl="5" marL="27432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6pPr>
            <a:lvl7pPr indent="-381000" lvl="6" marL="32004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7pPr>
            <a:lvl8pPr indent="-381000" lvl="7" marL="36576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8pPr>
            <a:lvl9pPr indent="-381000" lvl="8" marL="41148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9pPr>
          </a:lstStyle>
          <a:p/>
        </p:txBody>
      </p:sp>
      <p:sp>
        <p:nvSpPr>
          <p:cNvPr id="200" name="Google Shape;200;p26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p26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26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3" name="Google Shape;203;p26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p26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1 column + 1 photo">
  <p:cSld name="TITLE_AND_BODY_2"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7"/>
          <p:cNvSpPr txBox="1"/>
          <p:nvPr>
            <p:ph type="title"/>
          </p:nvPr>
        </p:nvSpPr>
        <p:spPr>
          <a:xfrm>
            <a:off x="449550" y="147175"/>
            <a:ext cx="4530600" cy="99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26292"/>
              </a:buClr>
              <a:buSzPts val="3200"/>
              <a:buNone/>
              <a:defRPr>
                <a:solidFill>
                  <a:srgbClr val="22629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207" name="Google Shape;207;p27"/>
          <p:cNvSpPr txBox="1"/>
          <p:nvPr>
            <p:ph idx="1" type="body"/>
          </p:nvPr>
        </p:nvSpPr>
        <p:spPr>
          <a:xfrm>
            <a:off x="449550" y="1145000"/>
            <a:ext cx="6906600" cy="355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▷"/>
              <a:defRPr/>
            </a:lvl1pPr>
            <a:lvl2pPr indent="-381000" lvl="1" marL="9144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81000" lvl="3" marL="18288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4pPr>
            <a:lvl5pPr indent="-381000" lvl="4" marL="2286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5pPr>
            <a:lvl6pPr indent="-381000" lvl="5" marL="27432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6pPr>
            <a:lvl7pPr indent="-381000" lvl="6" marL="32004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7pPr>
            <a:lvl8pPr indent="-381000" lvl="7" marL="36576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8pPr>
            <a:lvl9pPr indent="-381000" lvl="8" marL="41148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9pPr>
          </a:lstStyle>
          <a:p/>
        </p:txBody>
      </p:sp>
      <p:sp>
        <p:nvSpPr>
          <p:cNvPr id="208" name="Google Shape;208;p27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p27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0" name="Google Shape;210;p27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p27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2" name="Google Shape;212;p27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1 column 1">
  <p:cSld name="TITLE_AND_BODY_1"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8"/>
          <p:cNvSpPr txBox="1"/>
          <p:nvPr>
            <p:ph type="title"/>
          </p:nvPr>
        </p:nvSpPr>
        <p:spPr>
          <a:xfrm>
            <a:off x="449550" y="147177"/>
            <a:ext cx="6462600" cy="99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26292"/>
              </a:buClr>
              <a:buSzPts val="3200"/>
              <a:buNone/>
              <a:defRPr>
                <a:solidFill>
                  <a:srgbClr val="22629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215" name="Google Shape;215;p28"/>
          <p:cNvSpPr txBox="1"/>
          <p:nvPr>
            <p:ph idx="1" type="body"/>
          </p:nvPr>
        </p:nvSpPr>
        <p:spPr>
          <a:xfrm>
            <a:off x="449550" y="1145000"/>
            <a:ext cx="6906600" cy="355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▷"/>
              <a:defRPr/>
            </a:lvl1pPr>
            <a:lvl2pPr indent="-381000" lvl="1" marL="9144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81000" lvl="3" marL="18288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4pPr>
            <a:lvl5pPr indent="-381000" lvl="4" marL="2286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5pPr>
            <a:lvl6pPr indent="-381000" lvl="5" marL="27432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6pPr>
            <a:lvl7pPr indent="-381000" lvl="6" marL="32004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7pPr>
            <a:lvl8pPr indent="-381000" lvl="7" marL="36576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8pPr>
            <a:lvl9pPr indent="-381000" lvl="8" marL="41148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9pPr>
          </a:lstStyle>
          <a:p/>
        </p:txBody>
      </p:sp>
      <p:sp>
        <p:nvSpPr>
          <p:cNvPr id="216" name="Google Shape;216;p28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" name="Google Shape;217;p28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p28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9" name="Google Shape;219;p28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p28"/>
          <p:cNvSpPr txBox="1"/>
          <p:nvPr/>
        </p:nvSpPr>
        <p:spPr>
          <a:xfrm>
            <a:off x="7637400" y="0"/>
            <a:ext cx="1506600" cy="3657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FFFFF"/>
              </a:solidFill>
            </a:endParaRPr>
          </a:p>
        </p:txBody>
      </p:sp>
      <p:sp>
        <p:nvSpPr>
          <p:cNvPr id="221" name="Google Shape;221;p28"/>
          <p:cNvSpPr txBox="1"/>
          <p:nvPr>
            <p:ph idx="2" type="title"/>
          </p:nvPr>
        </p:nvSpPr>
        <p:spPr>
          <a:xfrm>
            <a:off x="7630600" y="150"/>
            <a:ext cx="15066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b="1" sz="1400">
                <a:solidFill>
                  <a:srgbClr val="FFFFF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22" name="Google Shape;222;p28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2 columns" type="twoColTx">
  <p:cSld name="TITLE_AND_TWO_COLUMNS"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29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5" name="Google Shape;225;p29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p29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29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p29"/>
          <p:cNvSpPr txBox="1"/>
          <p:nvPr>
            <p:ph idx="1" type="body"/>
          </p:nvPr>
        </p:nvSpPr>
        <p:spPr>
          <a:xfrm>
            <a:off x="453825" y="1200150"/>
            <a:ext cx="31368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55600" lvl="0" marL="457200" rtl="0">
              <a:spcBef>
                <a:spcPts val="0"/>
              </a:spcBef>
              <a:spcAft>
                <a:spcPts val="0"/>
              </a:spcAft>
              <a:buSzPts val="2000"/>
              <a:buChar char="▷"/>
              <a:defRPr sz="2000"/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3pPr>
            <a:lvl4pPr indent="-355600" lvl="3" marL="18288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indent="-355600" lvl="4" marL="22860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indent="-355600" lvl="5" marL="27432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indent="-355600" lvl="6" marL="32004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indent="-355600" lvl="7" marL="3657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indent="-355600" lvl="8" marL="41148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/>
        </p:txBody>
      </p:sp>
      <p:sp>
        <p:nvSpPr>
          <p:cNvPr id="229" name="Google Shape;229;p29"/>
          <p:cNvSpPr txBox="1"/>
          <p:nvPr>
            <p:ph idx="2" type="body"/>
          </p:nvPr>
        </p:nvSpPr>
        <p:spPr>
          <a:xfrm>
            <a:off x="4219456" y="1200150"/>
            <a:ext cx="31368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55600" lvl="0" marL="457200" rtl="0">
              <a:spcBef>
                <a:spcPts val="0"/>
              </a:spcBef>
              <a:spcAft>
                <a:spcPts val="0"/>
              </a:spcAft>
              <a:buSzPts val="2000"/>
              <a:buChar char="▷"/>
              <a:defRPr sz="2000"/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3pPr>
            <a:lvl4pPr indent="-355600" lvl="3" marL="18288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indent="-355600" lvl="4" marL="22860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indent="-355600" lvl="5" marL="27432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indent="-355600" lvl="6" marL="32004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indent="-355600" lvl="7" marL="3657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indent="-355600" lvl="8" marL="41148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/>
        </p:txBody>
      </p:sp>
      <p:sp>
        <p:nvSpPr>
          <p:cNvPr id="230" name="Google Shape;230;p29"/>
          <p:cNvSpPr txBox="1"/>
          <p:nvPr>
            <p:ph type="title"/>
          </p:nvPr>
        </p:nvSpPr>
        <p:spPr>
          <a:xfrm>
            <a:off x="449550" y="147177"/>
            <a:ext cx="6462600" cy="99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26292"/>
              </a:buClr>
              <a:buSzPts val="3200"/>
              <a:buNone/>
              <a:defRPr>
                <a:solidFill>
                  <a:srgbClr val="22629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231" name="Google Shape;231;p29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3 columns">
  <p:cSld name="TITLE_AND_TWO_COLUMNS_1"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30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p30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" name="Google Shape;235;p30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30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30"/>
          <p:cNvSpPr txBox="1"/>
          <p:nvPr>
            <p:ph idx="1" type="body"/>
          </p:nvPr>
        </p:nvSpPr>
        <p:spPr>
          <a:xfrm>
            <a:off x="449550" y="1200150"/>
            <a:ext cx="23712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▷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238" name="Google Shape;238;p30"/>
          <p:cNvSpPr txBox="1"/>
          <p:nvPr>
            <p:ph idx="2" type="body"/>
          </p:nvPr>
        </p:nvSpPr>
        <p:spPr>
          <a:xfrm>
            <a:off x="3386404" y="1200150"/>
            <a:ext cx="23712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▷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239" name="Google Shape;239;p30"/>
          <p:cNvSpPr txBox="1"/>
          <p:nvPr>
            <p:ph type="title"/>
          </p:nvPr>
        </p:nvSpPr>
        <p:spPr>
          <a:xfrm>
            <a:off x="449550" y="147177"/>
            <a:ext cx="6462600" cy="980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26292"/>
              </a:buClr>
              <a:buSzPts val="3200"/>
              <a:buNone/>
              <a:defRPr>
                <a:solidFill>
                  <a:srgbClr val="22629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240" name="Google Shape;240;p30"/>
          <p:cNvSpPr txBox="1"/>
          <p:nvPr>
            <p:ph idx="3" type="body"/>
          </p:nvPr>
        </p:nvSpPr>
        <p:spPr>
          <a:xfrm>
            <a:off x="6265332" y="1200150"/>
            <a:ext cx="23712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▷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241" name="Google Shape;241;p30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31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31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p31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Google Shape;246;p31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p31"/>
          <p:cNvSpPr txBox="1"/>
          <p:nvPr>
            <p:ph type="title"/>
          </p:nvPr>
        </p:nvSpPr>
        <p:spPr>
          <a:xfrm>
            <a:off x="449550" y="147177"/>
            <a:ext cx="6462600" cy="99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26292"/>
              </a:buClr>
              <a:buSzPts val="3200"/>
              <a:buNone/>
              <a:defRPr>
                <a:solidFill>
                  <a:srgbClr val="22629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248" name="Google Shape;248;p31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TITLE_1_1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/>
          <p:nvPr>
            <p:ph idx="1" type="body"/>
          </p:nvPr>
        </p:nvSpPr>
        <p:spPr>
          <a:xfrm>
            <a:off x="1710425" y="2161800"/>
            <a:ext cx="5723700" cy="8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rtl="0" algn="ctr">
              <a:spcBef>
                <a:spcPts val="600"/>
              </a:spcBef>
              <a:spcAft>
                <a:spcPts val="0"/>
              </a:spcAft>
              <a:buSzPts val="2400"/>
              <a:buFont typeface="Arial"/>
              <a:buChar char="▷"/>
              <a:defRPr i="1"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rtl="0" algn="ctr"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○"/>
              <a:defRPr i="1"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rtl="0" algn="ctr"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■"/>
              <a:defRPr i="1">
                <a:latin typeface="Arial"/>
                <a:ea typeface="Arial"/>
                <a:cs typeface="Arial"/>
                <a:sym typeface="Arial"/>
              </a:defRPr>
            </a:lvl3pPr>
            <a:lvl4pPr indent="-381000" lvl="3" marL="1828800" rtl="0" algn="ctr"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●"/>
              <a:defRPr i="1">
                <a:latin typeface="Arial"/>
                <a:ea typeface="Arial"/>
                <a:cs typeface="Arial"/>
                <a:sym typeface="Arial"/>
              </a:defRPr>
            </a:lvl4pPr>
            <a:lvl5pPr indent="-381000" lvl="4" marL="2286000" rtl="0" algn="ctr"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○"/>
              <a:defRPr i="1">
                <a:latin typeface="Arial"/>
                <a:ea typeface="Arial"/>
                <a:cs typeface="Arial"/>
                <a:sym typeface="Arial"/>
              </a:defRPr>
            </a:lvl5pPr>
            <a:lvl6pPr indent="-381000" lvl="5" marL="2743200" rtl="0" algn="ctr"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■"/>
              <a:defRPr i="1">
                <a:latin typeface="Arial"/>
                <a:ea typeface="Arial"/>
                <a:cs typeface="Arial"/>
                <a:sym typeface="Arial"/>
              </a:defRPr>
            </a:lvl6pPr>
            <a:lvl7pPr indent="-381000" lvl="6" marL="3200400" rtl="0" algn="ctr"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●"/>
              <a:defRPr i="1">
                <a:latin typeface="Arial"/>
                <a:ea typeface="Arial"/>
                <a:cs typeface="Arial"/>
                <a:sym typeface="Arial"/>
              </a:defRPr>
            </a:lvl7pPr>
            <a:lvl8pPr indent="-381000" lvl="7" marL="3657600" rtl="0" algn="ctr"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○"/>
              <a:defRPr i="1">
                <a:latin typeface="Arial"/>
                <a:ea typeface="Arial"/>
                <a:cs typeface="Arial"/>
                <a:sym typeface="Arial"/>
              </a:defRPr>
            </a:lvl8pPr>
            <a:lvl9pPr indent="-381000" lvl="8" marL="4114800" algn="ctr"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■"/>
              <a:defRPr i="1"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6" name="Google Shape;26;p4"/>
          <p:cNvSpPr txBox="1"/>
          <p:nvPr/>
        </p:nvSpPr>
        <p:spPr>
          <a:xfrm>
            <a:off x="3593400" y="1181419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600">
                <a:solidFill>
                  <a:schemeClr val="accent6"/>
                </a:solidFill>
              </a:rPr>
              <a:t>“</a:t>
            </a:r>
            <a:endParaRPr b="1" sz="9600">
              <a:solidFill>
                <a:schemeClr val="accent6"/>
              </a:solidFill>
            </a:endParaRPr>
          </a:p>
        </p:txBody>
      </p:sp>
      <p:sp>
        <p:nvSpPr>
          <p:cNvPr id="27" name="Google Shape;27;p4"/>
          <p:cNvSpPr/>
          <p:nvPr/>
        </p:nvSpPr>
        <p:spPr>
          <a:xfrm>
            <a:off x="5723283" y="1599675"/>
            <a:ext cx="17103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" name="Google Shape;28;p4"/>
          <p:cNvSpPr/>
          <p:nvPr/>
        </p:nvSpPr>
        <p:spPr>
          <a:xfrm>
            <a:off x="7434177" y="1599675"/>
            <a:ext cx="17103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" name="Google Shape;29;p4"/>
          <p:cNvSpPr/>
          <p:nvPr/>
        </p:nvSpPr>
        <p:spPr>
          <a:xfrm>
            <a:off x="0" y="1599675"/>
            <a:ext cx="17103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" name="Google Shape;30;p4"/>
          <p:cNvSpPr/>
          <p:nvPr/>
        </p:nvSpPr>
        <p:spPr>
          <a:xfrm>
            <a:off x="1710425" y="1599675"/>
            <a:ext cx="17103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" name="Google Shape;31;p4"/>
          <p:cNvSpPr txBox="1"/>
          <p:nvPr>
            <p:ph idx="12" type="sldNum"/>
          </p:nvPr>
        </p:nvSpPr>
        <p:spPr>
          <a:xfrm>
            <a:off x="-125" y="4830281"/>
            <a:ext cx="9144000" cy="31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buNone/>
              <a:defRPr/>
            </a:lvl1pPr>
            <a:lvl2pPr lvl="1" algn="ctr">
              <a:buNone/>
              <a:defRPr/>
            </a:lvl2pPr>
            <a:lvl3pPr lvl="2" algn="ctr">
              <a:buNone/>
              <a:defRPr/>
            </a:lvl3pPr>
            <a:lvl4pPr lvl="3" algn="ctr">
              <a:buNone/>
              <a:defRPr/>
            </a:lvl4pPr>
            <a:lvl5pPr lvl="4" algn="ctr">
              <a:buNone/>
              <a:defRPr/>
            </a:lvl5pPr>
            <a:lvl6pPr lvl="5" algn="ctr">
              <a:buNone/>
              <a:defRPr/>
            </a:lvl6pPr>
            <a:lvl7pPr lvl="6" algn="ctr">
              <a:buNone/>
              <a:defRPr/>
            </a:lvl7pPr>
            <a:lvl8pPr lvl="7" algn="ctr">
              <a:buNone/>
              <a:defRPr/>
            </a:lvl8pPr>
            <a:lvl9pPr lvl="8" algn="ctr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">
  <p:cSld name="TITLE_ONLY_1"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32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1" name="Google Shape;251;p32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2" name="Google Shape;252;p32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3" name="Google Shape;253;p32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4" name="Google Shape;254;p32"/>
          <p:cNvSpPr txBox="1"/>
          <p:nvPr>
            <p:ph type="title"/>
          </p:nvPr>
        </p:nvSpPr>
        <p:spPr>
          <a:xfrm>
            <a:off x="449550" y="147177"/>
            <a:ext cx="6462600" cy="99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26292"/>
              </a:buClr>
              <a:buSzPts val="3200"/>
              <a:buNone/>
              <a:defRPr>
                <a:solidFill>
                  <a:srgbClr val="22629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pic>
        <p:nvPicPr>
          <p:cNvPr id="255" name="Google Shape;255;p3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234925" y="312150"/>
            <a:ext cx="1604273" cy="765448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p32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33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" name="Google Shape;259;p33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p33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1" name="Google Shape;261;p33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p33"/>
          <p:cNvSpPr txBox="1"/>
          <p:nvPr>
            <p:ph idx="1" type="body"/>
          </p:nvPr>
        </p:nvSpPr>
        <p:spPr>
          <a:xfrm>
            <a:off x="893700" y="4649963"/>
            <a:ext cx="6462600" cy="350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indent="-228600" lvl="0" marL="457200" rtl="0">
              <a:spcBef>
                <a:spcPts val="360"/>
              </a:spcBef>
              <a:spcAft>
                <a:spcPts val="0"/>
              </a:spcAft>
              <a:buClr>
                <a:srgbClr val="226292"/>
              </a:buClr>
              <a:buSzPts val="1400"/>
              <a:buNone/>
              <a:defRPr sz="1400">
                <a:solidFill>
                  <a:srgbClr val="226292"/>
                </a:solidFill>
              </a:defRPr>
            </a:lvl1pPr>
          </a:lstStyle>
          <a:p/>
        </p:txBody>
      </p:sp>
      <p:pic>
        <p:nvPicPr>
          <p:cNvPr id="263" name="Google Shape;263;p3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234925" y="312150"/>
            <a:ext cx="1604273" cy="765448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p33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rgbClr val="226292"/>
                </a:solidFill>
              </a:defRPr>
            </a:lvl1pPr>
            <a:lvl2pPr lvl="1" rtl="0">
              <a:buNone/>
              <a:defRPr>
                <a:solidFill>
                  <a:srgbClr val="226292"/>
                </a:solidFill>
              </a:defRPr>
            </a:lvl2pPr>
            <a:lvl3pPr lvl="2" rtl="0">
              <a:buNone/>
              <a:defRPr>
                <a:solidFill>
                  <a:srgbClr val="226292"/>
                </a:solidFill>
              </a:defRPr>
            </a:lvl3pPr>
            <a:lvl4pPr lvl="3" rtl="0">
              <a:buNone/>
              <a:defRPr>
                <a:solidFill>
                  <a:srgbClr val="226292"/>
                </a:solidFill>
              </a:defRPr>
            </a:lvl4pPr>
            <a:lvl5pPr lvl="4" rtl="0">
              <a:buNone/>
              <a:defRPr>
                <a:solidFill>
                  <a:srgbClr val="226292"/>
                </a:solidFill>
              </a:defRPr>
            </a:lvl5pPr>
            <a:lvl6pPr lvl="5" rtl="0">
              <a:buNone/>
              <a:defRPr>
                <a:solidFill>
                  <a:srgbClr val="226292"/>
                </a:solidFill>
              </a:defRPr>
            </a:lvl6pPr>
            <a:lvl7pPr lvl="6" rtl="0">
              <a:buNone/>
              <a:defRPr>
                <a:solidFill>
                  <a:srgbClr val="226292"/>
                </a:solidFill>
              </a:defRPr>
            </a:lvl7pPr>
            <a:lvl8pPr lvl="7" rtl="0">
              <a:buNone/>
              <a:defRPr>
                <a:solidFill>
                  <a:srgbClr val="226292"/>
                </a:solidFill>
              </a:defRPr>
            </a:lvl8pPr>
            <a:lvl9pPr lvl="8" rtl="0">
              <a:buNone/>
              <a:defRPr>
                <a:solidFill>
                  <a:srgbClr val="22629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34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7" name="Google Shape;267;p34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8" name="Google Shape;268;p34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9" name="Google Shape;269;p34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0" name="Google Shape;270;p34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lor background">
  <p:cSld name="BLANK_1">
    <p:bg>
      <p:bgPr>
        <a:solidFill>
          <a:srgbClr val="226292"/>
        </a:solidFill>
      </p:bgPr>
    </p:bg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35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3" name="Google Shape;273;p35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4" name="Google Shape;274;p35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5" name="Google Shape;275;p35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6B5C8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6" name="Google Shape;276;p35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lor background 2">
  <p:cSld name="BLANK_1_2">
    <p:bg>
      <p:bgPr>
        <a:noFill/>
      </p:bgPr>
    </p:bg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36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9" name="Google Shape;279;p36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0" name="Google Shape;280;p36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1" name="Google Shape;281;p36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6B5C8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2" name="Google Shape;282;p36"/>
          <p:cNvSpPr/>
          <p:nvPr/>
        </p:nvSpPr>
        <p:spPr>
          <a:xfrm>
            <a:off x="0" y="0"/>
            <a:ext cx="3500400" cy="5066400"/>
          </a:xfrm>
          <a:prstGeom prst="rect">
            <a:avLst/>
          </a:prstGeom>
          <a:solidFill>
            <a:srgbClr val="717A38"/>
          </a:solidFill>
          <a:ln cap="flat" cmpd="sng" w="9525">
            <a:solidFill>
              <a:srgbClr val="717A3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3" name="Google Shape;283;p36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lor background 2 1">
  <p:cSld name="BLANK_1_2_1">
    <p:bg>
      <p:bgPr>
        <a:noFill/>
      </p:bgPr>
    </p:bg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37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6" name="Google Shape;286;p37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7" name="Google Shape;287;p37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8" name="Google Shape;288;p37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6B5C8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9" name="Google Shape;289;p37"/>
          <p:cNvSpPr/>
          <p:nvPr/>
        </p:nvSpPr>
        <p:spPr>
          <a:xfrm>
            <a:off x="0" y="0"/>
            <a:ext cx="3500400" cy="5066400"/>
          </a:xfrm>
          <a:prstGeom prst="rect">
            <a:avLst/>
          </a:prstGeom>
          <a:solidFill>
            <a:srgbClr val="007870"/>
          </a:solidFill>
          <a:ln cap="flat" cmpd="sng" w="9525">
            <a:solidFill>
              <a:srgbClr val="00787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" name="Google Shape;290;p37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lor background 1">
  <p:cSld name="BLANK_1_1">
    <p:bg>
      <p:bgPr>
        <a:solidFill>
          <a:srgbClr val="C34F32"/>
        </a:solidFill>
      </p:bgPr>
    </p:bg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38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3" name="Google Shape;293;p38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4" name="Google Shape;294;p38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5" name="Google Shape;295;p38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6B5C8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6" name="Google Shape;296;p38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39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299" name="Google Shape;299;p39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40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302" name="Google Shape;302;p40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▷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303" name="Google Shape;303;p40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4" name="Google Shape;304;p40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5" name="Google Shape;305;p40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_3"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41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308" name="Google Shape;308;p41"/>
          <p:cNvSpPr txBox="1"/>
          <p:nvPr>
            <p:ph idx="1" type="subTitle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309" name="Google Shape;309;p41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310" name="Google Shape;310;p41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311" name="Google Shape;311;p41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 sz="1100"/>
            </a:lvl1pPr>
            <a:lvl2pPr indent="0" lvl="1" marL="0" rtl="0" algn="r">
              <a:spcBef>
                <a:spcPts val="0"/>
              </a:spcBef>
              <a:buNone/>
              <a:defRPr sz="1100"/>
            </a:lvl2pPr>
            <a:lvl3pPr indent="0" lvl="2" marL="0" rtl="0" algn="r">
              <a:spcBef>
                <a:spcPts val="0"/>
              </a:spcBef>
              <a:buNone/>
              <a:defRPr sz="1100"/>
            </a:lvl3pPr>
            <a:lvl4pPr indent="0" lvl="3" marL="0" rtl="0" algn="r">
              <a:spcBef>
                <a:spcPts val="0"/>
              </a:spcBef>
              <a:buNone/>
              <a:defRPr sz="1100"/>
            </a:lvl4pPr>
            <a:lvl5pPr indent="0" lvl="4" marL="0" rtl="0" algn="r">
              <a:spcBef>
                <a:spcPts val="0"/>
              </a:spcBef>
              <a:buNone/>
              <a:defRPr sz="1100"/>
            </a:lvl5pPr>
            <a:lvl6pPr indent="0" lvl="5" marL="0" rtl="0" algn="r">
              <a:spcBef>
                <a:spcPts val="0"/>
              </a:spcBef>
              <a:buNone/>
              <a:defRPr sz="1100"/>
            </a:lvl6pPr>
            <a:lvl7pPr indent="0" lvl="6" marL="0" rtl="0" algn="r">
              <a:spcBef>
                <a:spcPts val="0"/>
              </a:spcBef>
              <a:buNone/>
              <a:defRPr sz="1100"/>
            </a:lvl7pPr>
            <a:lvl8pPr indent="0" lvl="7" marL="0" rtl="0" algn="r">
              <a:spcBef>
                <a:spcPts val="0"/>
              </a:spcBef>
              <a:buNone/>
              <a:defRPr sz="1100"/>
            </a:lvl8pPr>
            <a:lvl9pPr indent="0" lvl="8" marL="0" rtl="0" algn="r">
              <a:spcBef>
                <a:spcPts val="0"/>
              </a:spcBef>
              <a:buNone/>
              <a:defRPr sz="11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1 column" type="tx">
  <p:cSld name="TITLE_AND_BODY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5"/>
          <p:cNvSpPr txBox="1"/>
          <p:nvPr>
            <p:ph type="title"/>
          </p:nvPr>
        </p:nvSpPr>
        <p:spPr>
          <a:xfrm>
            <a:off x="449550" y="147163"/>
            <a:ext cx="6462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226292"/>
              </a:buClr>
              <a:buSzPts val="3200"/>
              <a:buNone/>
              <a:defRPr>
                <a:solidFill>
                  <a:srgbClr val="22629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34" name="Google Shape;34;p5"/>
          <p:cNvSpPr txBox="1"/>
          <p:nvPr>
            <p:ph idx="1" type="body"/>
          </p:nvPr>
        </p:nvSpPr>
        <p:spPr>
          <a:xfrm>
            <a:off x="449550" y="1145000"/>
            <a:ext cx="6906600" cy="355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600"/>
              </a:spcBef>
              <a:spcAft>
                <a:spcPts val="0"/>
              </a:spcAft>
              <a:buSzPts val="1800"/>
              <a:buChar char="▷"/>
              <a:defRPr/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81000" lvl="3" marL="182880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4pPr>
            <a:lvl5pPr indent="-381000" lvl="4" marL="22860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5pPr>
            <a:lvl6pPr indent="-381000" lvl="5" marL="27432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6pPr>
            <a:lvl7pPr indent="-381000" lvl="6" marL="320040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7pPr>
            <a:lvl8pPr indent="-381000" lvl="7" marL="36576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8pPr>
            <a:lvl9pPr indent="-381000" lvl="8" marL="41148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9pPr>
          </a:lstStyle>
          <a:p/>
        </p:txBody>
      </p:sp>
      <p:sp>
        <p:nvSpPr>
          <p:cNvPr id="35" name="Google Shape;35;p5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" name="Google Shape;36;p5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5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5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" name="Google Shape;39;p5"/>
          <p:cNvSpPr txBox="1"/>
          <p:nvPr>
            <p:ph idx="12" type="sldNum"/>
          </p:nvPr>
        </p:nvSpPr>
        <p:spPr>
          <a:xfrm>
            <a:off x="8480575" y="4696933"/>
            <a:ext cx="548700" cy="31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de By Side">
  <p:cSld name="TITLE_AND_BODY_1_1">
    <p:bg>
      <p:bgPr>
        <a:solidFill>
          <a:srgbClr val="FFFFFF"/>
        </a:solidFill>
      </p:bgPr>
    </p:bg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42"/>
          <p:cNvSpPr txBox="1"/>
          <p:nvPr>
            <p:ph type="title"/>
          </p:nvPr>
        </p:nvSpPr>
        <p:spPr>
          <a:xfrm>
            <a:off x="0" y="-2750"/>
            <a:ext cx="3657600" cy="5146200"/>
          </a:xfrm>
          <a:prstGeom prst="rect">
            <a:avLst/>
          </a:prstGeom>
          <a:solidFill>
            <a:srgbClr val="18BDC8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500"/>
              <a:buNone/>
              <a:defRPr sz="3500">
                <a:solidFill>
                  <a:srgbClr val="FFFFF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None/>
              <a:defRPr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None/>
              <a:defRPr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None/>
              <a:defRPr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None/>
              <a:defRPr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None/>
              <a:defRPr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None/>
              <a:defRPr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None/>
              <a:defRPr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314" name="Google Shape;314;p42"/>
          <p:cNvSpPr txBox="1"/>
          <p:nvPr>
            <p:ph idx="1" type="body"/>
          </p:nvPr>
        </p:nvSpPr>
        <p:spPr>
          <a:xfrm>
            <a:off x="4267200" y="0"/>
            <a:ext cx="4876800" cy="514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61950" lvl="0" marL="457200" rtl="0">
              <a:spcBef>
                <a:spcPts val="0"/>
              </a:spcBef>
              <a:spcAft>
                <a:spcPts val="0"/>
              </a:spcAft>
              <a:buSzPts val="2100"/>
              <a:buChar char="▷"/>
              <a:defRPr sz="2100"/>
            </a:lvl1pPr>
            <a:lvl2pPr indent="-361950" lvl="1" marL="914400" rtl="0">
              <a:spcBef>
                <a:spcPts val="0"/>
              </a:spcBef>
              <a:spcAft>
                <a:spcPts val="0"/>
              </a:spcAft>
              <a:buSzPts val="2100"/>
              <a:buChar char="○"/>
              <a:defRPr sz="2100"/>
            </a:lvl2pPr>
            <a:lvl3pPr indent="-361950" lvl="2" marL="1371600" rtl="0">
              <a:spcBef>
                <a:spcPts val="0"/>
              </a:spcBef>
              <a:spcAft>
                <a:spcPts val="0"/>
              </a:spcAft>
              <a:buSzPts val="2100"/>
              <a:buChar char="■"/>
              <a:defRPr sz="2100"/>
            </a:lvl3pPr>
            <a:lvl4pPr indent="-361950" lvl="3" marL="1828800" rtl="0">
              <a:spcBef>
                <a:spcPts val="0"/>
              </a:spcBef>
              <a:spcAft>
                <a:spcPts val="0"/>
              </a:spcAft>
              <a:buSzPts val="2100"/>
              <a:buChar char="●"/>
              <a:defRPr sz="2100"/>
            </a:lvl4pPr>
            <a:lvl5pPr indent="-361950" lvl="4" marL="2286000" rtl="0">
              <a:spcBef>
                <a:spcPts val="0"/>
              </a:spcBef>
              <a:spcAft>
                <a:spcPts val="0"/>
              </a:spcAft>
              <a:buSzPts val="2100"/>
              <a:buChar char="○"/>
              <a:defRPr sz="2100"/>
            </a:lvl5pPr>
            <a:lvl6pPr indent="-361950" lvl="5" marL="2743200" rtl="0">
              <a:spcBef>
                <a:spcPts val="0"/>
              </a:spcBef>
              <a:spcAft>
                <a:spcPts val="0"/>
              </a:spcAft>
              <a:buSzPts val="2100"/>
              <a:buChar char="■"/>
              <a:defRPr sz="2100"/>
            </a:lvl6pPr>
            <a:lvl7pPr indent="-361950" lvl="6" marL="3200400" rtl="0">
              <a:spcBef>
                <a:spcPts val="0"/>
              </a:spcBef>
              <a:spcAft>
                <a:spcPts val="0"/>
              </a:spcAft>
              <a:buSzPts val="2100"/>
              <a:buChar char="●"/>
              <a:defRPr sz="2100"/>
            </a:lvl7pPr>
            <a:lvl8pPr indent="-361950" lvl="7" marL="3657600" rtl="0">
              <a:spcBef>
                <a:spcPts val="0"/>
              </a:spcBef>
              <a:spcAft>
                <a:spcPts val="0"/>
              </a:spcAft>
              <a:buSzPts val="2100"/>
              <a:buChar char="○"/>
              <a:defRPr sz="2100"/>
            </a:lvl8pPr>
            <a:lvl9pPr indent="-361950" lvl="8" marL="4114800" rtl="0">
              <a:spcBef>
                <a:spcPts val="0"/>
              </a:spcBef>
              <a:spcAft>
                <a:spcPts val="0"/>
              </a:spcAft>
              <a:buSzPts val="2100"/>
              <a:buChar char="■"/>
              <a:defRPr sz="2100"/>
            </a:lvl9pPr>
          </a:lstStyle>
          <a:p/>
        </p:txBody>
      </p:sp>
      <p:sp>
        <p:nvSpPr>
          <p:cNvPr id="315" name="Google Shape;315;p4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">
    <p:bg>
      <p:bgPr>
        <a:solidFill>
          <a:srgbClr val="434343"/>
        </a:solidFill>
      </p:bgPr>
    </p:bg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43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 1">
  <p:cSld name="Title and Content"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44"/>
          <p:cNvSpPr txBox="1"/>
          <p:nvPr>
            <p:ph idx="1" type="body"/>
          </p:nvPr>
        </p:nvSpPr>
        <p:spPr>
          <a:xfrm>
            <a:off x="911226" y="1200151"/>
            <a:ext cx="8004300" cy="3394500"/>
          </a:xfrm>
          <a:prstGeom prst="rect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▷"/>
              <a:defRPr/>
            </a:lvl1pPr>
            <a:lvl2pPr indent="-317500" lvl="1" marL="9144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2pPr>
            <a:lvl3pPr indent="-317500" lvl="2" marL="13716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320" name="Google Shape;320;p44"/>
          <p:cNvSpPr txBox="1"/>
          <p:nvPr>
            <p:ph type="title"/>
          </p:nvPr>
        </p:nvSpPr>
        <p:spPr>
          <a:xfrm>
            <a:off x="914400" y="171450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321" name="Google Shape;321;p44"/>
          <p:cNvSpPr txBox="1"/>
          <p:nvPr>
            <p:ph idx="12" type="sldNum"/>
          </p:nvPr>
        </p:nvSpPr>
        <p:spPr>
          <a:xfrm>
            <a:off x="7010400" y="4743451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45"/>
          <p:cNvSpPr txBox="1"/>
          <p:nvPr>
            <p:ph type="title"/>
          </p:nvPr>
        </p:nvSpPr>
        <p:spPr>
          <a:xfrm>
            <a:off x="914400" y="171450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324" name="Google Shape;324;p45"/>
          <p:cNvSpPr txBox="1"/>
          <p:nvPr>
            <p:ph idx="1" type="body"/>
          </p:nvPr>
        </p:nvSpPr>
        <p:spPr>
          <a:xfrm>
            <a:off x="457200" y="1151335"/>
            <a:ext cx="4040100" cy="480000"/>
          </a:xfrm>
          <a:prstGeom prst="rect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325" name="Google Shape;325;p45"/>
          <p:cNvSpPr txBox="1"/>
          <p:nvPr>
            <p:ph idx="2" type="body"/>
          </p:nvPr>
        </p:nvSpPr>
        <p:spPr>
          <a:xfrm>
            <a:off x="457200" y="1631156"/>
            <a:ext cx="4040100" cy="2963400"/>
          </a:xfrm>
          <a:prstGeom prst="rect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42900" lvl="0" marL="457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▷"/>
              <a:defRPr sz="1800"/>
            </a:lvl1pPr>
            <a:lvl2pPr indent="-323850" lvl="1" marL="9144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○"/>
              <a:defRPr sz="1500"/>
            </a:lvl2pPr>
            <a:lvl3pPr indent="-317500" lvl="2" marL="13716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 sz="1400"/>
            </a:lvl3pPr>
            <a:lvl4pPr indent="-304800" lvl="3" marL="18288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/>
            </a:lvl4pPr>
            <a:lvl5pPr indent="-304800" lvl="4" marL="22860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/>
            </a:lvl5pPr>
            <a:lvl6pPr indent="-304800" lvl="5" marL="27432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/>
            </a:lvl6pPr>
            <a:lvl7pPr indent="-304800" lvl="6" marL="32004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/>
            </a:lvl7pPr>
            <a:lvl8pPr indent="-304800" lvl="7" marL="36576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/>
            </a:lvl8pPr>
            <a:lvl9pPr indent="-304800" lvl="8" marL="41148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/>
            </a:lvl9pPr>
          </a:lstStyle>
          <a:p/>
        </p:txBody>
      </p:sp>
      <p:sp>
        <p:nvSpPr>
          <p:cNvPr id="326" name="Google Shape;326;p45"/>
          <p:cNvSpPr txBox="1"/>
          <p:nvPr>
            <p:ph idx="3" type="body"/>
          </p:nvPr>
        </p:nvSpPr>
        <p:spPr>
          <a:xfrm>
            <a:off x="4645026" y="1151335"/>
            <a:ext cx="4041600" cy="480000"/>
          </a:xfrm>
          <a:prstGeom prst="rect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327" name="Google Shape;327;p45"/>
          <p:cNvSpPr txBox="1"/>
          <p:nvPr>
            <p:ph idx="4" type="body"/>
          </p:nvPr>
        </p:nvSpPr>
        <p:spPr>
          <a:xfrm>
            <a:off x="4645026" y="1631156"/>
            <a:ext cx="4041600" cy="2963400"/>
          </a:xfrm>
          <a:prstGeom prst="rect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42900" lvl="0" marL="457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▷"/>
              <a:defRPr sz="1800"/>
            </a:lvl1pPr>
            <a:lvl2pPr indent="-323850" lvl="1" marL="9144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○"/>
              <a:defRPr sz="1500"/>
            </a:lvl2pPr>
            <a:lvl3pPr indent="-317500" lvl="2" marL="13716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 sz="1400"/>
            </a:lvl3pPr>
            <a:lvl4pPr indent="-304800" lvl="3" marL="18288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/>
            </a:lvl4pPr>
            <a:lvl5pPr indent="-304800" lvl="4" marL="22860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/>
            </a:lvl5pPr>
            <a:lvl6pPr indent="-304800" lvl="5" marL="27432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/>
            </a:lvl6pPr>
            <a:lvl7pPr indent="-304800" lvl="6" marL="32004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/>
            </a:lvl7pPr>
            <a:lvl8pPr indent="-304800" lvl="7" marL="36576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/>
            </a:lvl8pPr>
            <a:lvl9pPr indent="-304800" lvl="8" marL="41148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/>
            </a:lvl9pPr>
          </a:lstStyle>
          <a:p/>
        </p:txBody>
      </p:sp>
      <p:sp>
        <p:nvSpPr>
          <p:cNvPr id="328" name="Google Shape;328;p45"/>
          <p:cNvSpPr txBox="1"/>
          <p:nvPr>
            <p:ph idx="10" type="dt"/>
          </p:nvPr>
        </p:nvSpPr>
        <p:spPr>
          <a:xfrm>
            <a:off x="914400" y="4743451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29" name="Google Shape;329;p45"/>
          <p:cNvSpPr txBox="1"/>
          <p:nvPr>
            <p:ph idx="11" type="ftr"/>
          </p:nvPr>
        </p:nvSpPr>
        <p:spPr>
          <a:xfrm>
            <a:off x="1143000" y="4735117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30" name="Google Shape;330;p45"/>
          <p:cNvSpPr txBox="1"/>
          <p:nvPr>
            <p:ph idx="12" type="sldNum"/>
          </p:nvPr>
        </p:nvSpPr>
        <p:spPr>
          <a:xfrm>
            <a:off x="7010400" y="4743451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 2">
  <p:cSld name="Title and Content_1"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46"/>
          <p:cNvSpPr txBox="1"/>
          <p:nvPr>
            <p:ph idx="1" type="body"/>
          </p:nvPr>
        </p:nvSpPr>
        <p:spPr>
          <a:xfrm>
            <a:off x="911226" y="1200151"/>
            <a:ext cx="8004300" cy="3394500"/>
          </a:xfrm>
          <a:prstGeom prst="rect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▷"/>
              <a:defRPr/>
            </a:lvl1pPr>
            <a:lvl2pPr indent="-317500" lvl="1" marL="9144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2pPr>
            <a:lvl3pPr indent="-317500" lvl="2" marL="13716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333" name="Google Shape;333;p46"/>
          <p:cNvSpPr txBox="1"/>
          <p:nvPr>
            <p:ph type="title"/>
          </p:nvPr>
        </p:nvSpPr>
        <p:spPr>
          <a:xfrm>
            <a:off x="914400" y="171450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334" name="Google Shape;334;p46"/>
          <p:cNvSpPr txBox="1"/>
          <p:nvPr>
            <p:ph idx="12" type="sldNum"/>
          </p:nvPr>
        </p:nvSpPr>
        <p:spPr>
          <a:xfrm>
            <a:off x="7010400" y="4743451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4">
  <p:cSld name="TITLE_4">
    <p:bg>
      <p:bgPr>
        <a:solidFill>
          <a:schemeClr val="dk1"/>
        </a:solidFill>
      </p:bgPr>
    </p:bg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6" name="Google Shape;336;p47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cap="flat" cmpd="sng" w="1905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37" name="Google Shape;337;p47"/>
          <p:cNvSpPr txBox="1"/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38" name="Google Shape;338;p47"/>
          <p:cNvSpPr txBox="1"/>
          <p:nvPr>
            <p:ph idx="1" type="subTitle"/>
          </p:nvPr>
        </p:nvSpPr>
        <p:spPr>
          <a:xfrm>
            <a:off x="510450" y="3182313"/>
            <a:ext cx="8123100" cy="63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39" name="Google Shape;339;p4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">
  <p:cSld name="TITLE"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49"/>
          <p:cNvSpPr txBox="1"/>
          <p:nvPr>
            <p:ph type="ctrTitle"/>
          </p:nvPr>
        </p:nvSpPr>
        <p:spPr>
          <a:xfrm>
            <a:off x="645225" y="2762725"/>
            <a:ext cx="6736500" cy="115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26292"/>
              </a:buClr>
              <a:buSzPts val="4400"/>
              <a:buFont typeface="Arial"/>
              <a:buNone/>
              <a:defRPr sz="4400">
                <a:solidFill>
                  <a:srgbClr val="22629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345" name="Google Shape;345;p49"/>
          <p:cNvSpPr/>
          <p:nvPr/>
        </p:nvSpPr>
        <p:spPr>
          <a:xfrm>
            <a:off x="5938246" y="2533163"/>
            <a:ext cx="7218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6" name="Google Shape;346;p49"/>
          <p:cNvSpPr/>
          <p:nvPr/>
        </p:nvSpPr>
        <p:spPr>
          <a:xfrm>
            <a:off x="6659861" y="2533163"/>
            <a:ext cx="7218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7" name="Google Shape;347;p49"/>
          <p:cNvSpPr/>
          <p:nvPr/>
        </p:nvSpPr>
        <p:spPr>
          <a:xfrm>
            <a:off x="-1" y="2533163"/>
            <a:ext cx="7218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8" name="Google Shape;348;p49"/>
          <p:cNvSpPr/>
          <p:nvPr/>
        </p:nvSpPr>
        <p:spPr>
          <a:xfrm>
            <a:off x="721425" y="2533163"/>
            <a:ext cx="52167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49" name="Google Shape;349;p4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282050" y="105700"/>
            <a:ext cx="1061725" cy="1061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" name="Google Shape;350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4125" y="152400"/>
            <a:ext cx="968325" cy="968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1" name="Google Shape;351;p4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56832" y="237744"/>
            <a:ext cx="2258566" cy="10728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1">
  <p:cSld name="TITLE_2"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50"/>
          <p:cNvSpPr txBox="1"/>
          <p:nvPr>
            <p:ph type="ctrTitle"/>
          </p:nvPr>
        </p:nvSpPr>
        <p:spPr>
          <a:xfrm>
            <a:off x="645225" y="1086325"/>
            <a:ext cx="5292900" cy="115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26292"/>
              </a:buClr>
              <a:buSzPts val="4400"/>
              <a:buFont typeface="Arial"/>
              <a:buNone/>
              <a:defRPr sz="4400">
                <a:solidFill>
                  <a:srgbClr val="22629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354" name="Google Shape;354;p50"/>
          <p:cNvSpPr/>
          <p:nvPr/>
        </p:nvSpPr>
        <p:spPr>
          <a:xfrm>
            <a:off x="5938246" y="2533163"/>
            <a:ext cx="7218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5" name="Google Shape;355;p50"/>
          <p:cNvSpPr/>
          <p:nvPr/>
        </p:nvSpPr>
        <p:spPr>
          <a:xfrm>
            <a:off x="6659861" y="2533163"/>
            <a:ext cx="7218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6" name="Google Shape;356;p50"/>
          <p:cNvSpPr/>
          <p:nvPr/>
        </p:nvSpPr>
        <p:spPr>
          <a:xfrm>
            <a:off x="-1" y="2533163"/>
            <a:ext cx="7218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7" name="Google Shape;357;p50"/>
          <p:cNvSpPr/>
          <p:nvPr/>
        </p:nvSpPr>
        <p:spPr>
          <a:xfrm>
            <a:off x="721425" y="2533163"/>
            <a:ext cx="52167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8" name="Google Shape;358;p50"/>
          <p:cNvSpPr txBox="1"/>
          <p:nvPr/>
        </p:nvSpPr>
        <p:spPr>
          <a:xfrm>
            <a:off x="645225" y="2751625"/>
            <a:ext cx="5216700" cy="17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</p:txBody>
      </p:sp>
      <p:pic>
        <p:nvPicPr>
          <p:cNvPr id="359" name="Google Shape;359;p5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656832" y="237744"/>
            <a:ext cx="2258566" cy="10728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title">
  <p:cSld name="TITLE_1"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51"/>
          <p:cNvSpPr/>
          <p:nvPr/>
        </p:nvSpPr>
        <p:spPr>
          <a:xfrm>
            <a:off x="0" y="0"/>
            <a:ext cx="9144000" cy="39930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2" name="Google Shape;362;p51"/>
          <p:cNvSpPr txBox="1"/>
          <p:nvPr>
            <p:ph type="ctrTitle"/>
          </p:nvPr>
        </p:nvSpPr>
        <p:spPr>
          <a:xfrm>
            <a:off x="685800" y="1583342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63" name="Google Shape;363;p51"/>
          <p:cNvSpPr txBox="1"/>
          <p:nvPr>
            <p:ph idx="1" type="subTitle"/>
          </p:nvPr>
        </p:nvSpPr>
        <p:spPr>
          <a:xfrm>
            <a:off x="685800" y="2840053"/>
            <a:ext cx="77724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64" name="Google Shape;364;p51"/>
          <p:cNvSpPr/>
          <p:nvPr/>
        </p:nvSpPr>
        <p:spPr>
          <a:xfrm>
            <a:off x="3047704" y="3992850"/>
            <a:ext cx="3047700" cy="77100"/>
          </a:xfrm>
          <a:prstGeom prst="rect">
            <a:avLst/>
          </a:prstGeom>
          <a:solidFill>
            <a:srgbClr val="6B5C8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5" name="Google Shape;365;p51"/>
          <p:cNvSpPr/>
          <p:nvPr/>
        </p:nvSpPr>
        <p:spPr>
          <a:xfrm>
            <a:off x="6096271" y="3992850"/>
            <a:ext cx="3047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6" name="Google Shape;366;p51"/>
          <p:cNvSpPr/>
          <p:nvPr/>
        </p:nvSpPr>
        <p:spPr>
          <a:xfrm>
            <a:off x="1" y="3992850"/>
            <a:ext cx="3047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7" name="Google Shape;367;p51"/>
          <p:cNvSpPr txBox="1"/>
          <p:nvPr>
            <p:ph idx="12" type="sldNum"/>
          </p:nvPr>
        </p:nvSpPr>
        <p:spPr>
          <a:xfrm>
            <a:off x="-125" y="4830281"/>
            <a:ext cx="9144000" cy="3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buNone/>
              <a:defRPr/>
            </a:lvl1pPr>
            <a:lvl2pPr lvl="1" rtl="0" algn="ctr">
              <a:buNone/>
              <a:defRPr/>
            </a:lvl2pPr>
            <a:lvl3pPr lvl="2" rtl="0" algn="ctr">
              <a:buNone/>
              <a:defRPr/>
            </a:lvl3pPr>
            <a:lvl4pPr lvl="3" rtl="0" algn="ctr">
              <a:buNone/>
              <a:defRPr/>
            </a:lvl4pPr>
            <a:lvl5pPr lvl="4" rtl="0" algn="ctr">
              <a:buNone/>
              <a:defRPr/>
            </a:lvl5pPr>
            <a:lvl6pPr lvl="5" rtl="0" algn="ctr">
              <a:buNone/>
              <a:defRPr/>
            </a:lvl6pPr>
            <a:lvl7pPr lvl="6" rtl="0" algn="ctr">
              <a:buNone/>
              <a:defRPr/>
            </a:lvl7pPr>
            <a:lvl8pPr lvl="7" rtl="0" algn="ctr">
              <a:buNone/>
              <a:defRPr/>
            </a:lvl8pPr>
            <a:lvl9pPr lvl="8" rtl="0" algn="ctr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title 1">
  <p:cSld name="TITLE_1_2"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52"/>
          <p:cNvSpPr/>
          <p:nvPr/>
        </p:nvSpPr>
        <p:spPr>
          <a:xfrm>
            <a:off x="0" y="0"/>
            <a:ext cx="9144000" cy="39930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0" name="Google Shape;370;p52"/>
          <p:cNvSpPr txBox="1"/>
          <p:nvPr>
            <p:ph type="ctrTitle"/>
          </p:nvPr>
        </p:nvSpPr>
        <p:spPr>
          <a:xfrm>
            <a:off x="685800" y="1583342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71" name="Google Shape;371;p52"/>
          <p:cNvSpPr txBox="1"/>
          <p:nvPr>
            <p:ph idx="1" type="subTitle"/>
          </p:nvPr>
        </p:nvSpPr>
        <p:spPr>
          <a:xfrm>
            <a:off x="685800" y="2840053"/>
            <a:ext cx="77724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72" name="Google Shape;372;p52"/>
          <p:cNvSpPr/>
          <p:nvPr/>
        </p:nvSpPr>
        <p:spPr>
          <a:xfrm>
            <a:off x="3047704" y="3992850"/>
            <a:ext cx="3047700" cy="77100"/>
          </a:xfrm>
          <a:prstGeom prst="rect">
            <a:avLst/>
          </a:prstGeom>
          <a:solidFill>
            <a:srgbClr val="6B5C8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3" name="Google Shape;373;p52"/>
          <p:cNvSpPr/>
          <p:nvPr/>
        </p:nvSpPr>
        <p:spPr>
          <a:xfrm>
            <a:off x="6096271" y="3992850"/>
            <a:ext cx="3047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4" name="Google Shape;374;p52"/>
          <p:cNvSpPr/>
          <p:nvPr/>
        </p:nvSpPr>
        <p:spPr>
          <a:xfrm>
            <a:off x="1" y="3992850"/>
            <a:ext cx="30477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5" name="Google Shape;375;p52"/>
          <p:cNvSpPr txBox="1"/>
          <p:nvPr>
            <p:ph idx="12" type="sldNum"/>
          </p:nvPr>
        </p:nvSpPr>
        <p:spPr>
          <a:xfrm>
            <a:off x="-125" y="4830281"/>
            <a:ext cx="9144000" cy="3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buNone/>
              <a:defRPr/>
            </a:lvl1pPr>
            <a:lvl2pPr lvl="1" rtl="0" algn="ctr">
              <a:buNone/>
              <a:defRPr/>
            </a:lvl2pPr>
            <a:lvl3pPr lvl="2" rtl="0" algn="ctr">
              <a:buNone/>
              <a:defRPr/>
            </a:lvl3pPr>
            <a:lvl4pPr lvl="3" rtl="0" algn="ctr">
              <a:buNone/>
              <a:defRPr/>
            </a:lvl4pPr>
            <a:lvl5pPr lvl="4" rtl="0" algn="ctr">
              <a:buNone/>
              <a:defRPr/>
            </a:lvl5pPr>
            <a:lvl6pPr lvl="5" rtl="0" algn="ctr">
              <a:buNone/>
              <a:defRPr/>
            </a:lvl6pPr>
            <a:lvl7pPr lvl="6" rtl="0" algn="ctr">
              <a:buNone/>
              <a:defRPr/>
            </a:lvl7pPr>
            <a:lvl8pPr lvl="7" rtl="0" algn="ctr">
              <a:buNone/>
              <a:defRPr/>
            </a:lvl8pPr>
            <a:lvl9pPr lvl="8" rtl="0" algn="ctr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2 columns" type="twoColTx">
  <p:cSld name="TITLE_AND_TWO_COLUMNS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" name="Google Shape;42;p6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" name="Google Shape;43;p6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" name="Google Shape;44;p6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" name="Google Shape;45;p6"/>
          <p:cNvSpPr txBox="1"/>
          <p:nvPr>
            <p:ph idx="1" type="body"/>
          </p:nvPr>
        </p:nvSpPr>
        <p:spPr>
          <a:xfrm>
            <a:off x="453825" y="1200150"/>
            <a:ext cx="31368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55600" lvl="0" marL="457200">
              <a:spcBef>
                <a:spcPts val="600"/>
              </a:spcBef>
              <a:spcAft>
                <a:spcPts val="0"/>
              </a:spcAft>
              <a:buSzPts val="2000"/>
              <a:buChar char="▷"/>
              <a:defRPr sz="2000"/>
            </a:lvl1pPr>
            <a:lvl2pPr indent="-355600" lvl="1" marL="91440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2pPr>
            <a:lvl3pPr indent="-355600" lvl="2" marL="137160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3pPr>
            <a:lvl4pPr indent="-355600" lvl="3" marL="18288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indent="-355600" lvl="4" marL="228600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indent="-355600" lvl="5" marL="274320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indent="-355600" lvl="6" marL="32004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indent="-355600" lvl="7" marL="365760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indent="-355600" lvl="8" marL="411480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/>
        </p:txBody>
      </p:sp>
      <p:sp>
        <p:nvSpPr>
          <p:cNvPr id="46" name="Google Shape;46;p6"/>
          <p:cNvSpPr txBox="1"/>
          <p:nvPr>
            <p:ph idx="2" type="body"/>
          </p:nvPr>
        </p:nvSpPr>
        <p:spPr>
          <a:xfrm>
            <a:off x="4219456" y="1200150"/>
            <a:ext cx="31368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55600" lvl="0" marL="457200">
              <a:spcBef>
                <a:spcPts val="600"/>
              </a:spcBef>
              <a:spcAft>
                <a:spcPts val="0"/>
              </a:spcAft>
              <a:buSzPts val="2000"/>
              <a:buChar char="▷"/>
              <a:defRPr sz="2000"/>
            </a:lvl1pPr>
            <a:lvl2pPr indent="-355600" lvl="1" marL="91440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2pPr>
            <a:lvl3pPr indent="-355600" lvl="2" marL="137160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3pPr>
            <a:lvl4pPr indent="-355600" lvl="3" marL="18288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indent="-355600" lvl="4" marL="228600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indent="-355600" lvl="5" marL="274320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indent="-355600" lvl="6" marL="32004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indent="-355600" lvl="7" marL="365760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indent="-355600" lvl="8" marL="411480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/>
        </p:txBody>
      </p:sp>
      <p:sp>
        <p:nvSpPr>
          <p:cNvPr id="47" name="Google Shape;47;p6"/>
          <p:cNvSpPr txBox="1"/>
          <p:nvPr>
            <p:ph idx="12" type="sldNum"/>
          </p:nvPr>
        </p:nvSpPr>
        <p:spPr>
          <a:xfrm>
            <a:off x="8480575" y="4696933"/>
            <a:ext cx="548700" cy="31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8" name="Google Shape;48;p6"/>
          <p:cNvSpPr txBox="1"/>
          <p:nvPr>
            <p:ph type="title"/>
          </p:nvPr>
        </p:nvSpPr>
        <p:spPr>
          <a:xfrm>
            <a:off x="449550" y="147163"/>
            <a:ext cx="6462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26292"/>
              </a:buClr>
              <a:buSzPts val="3200"/>
              <a:buNone/>
              <a:defRPr>
                <a:solidFill>
                  <a:srgbClr val="22629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title 1 1">
  <p:cSld name="TITLE_1_2_1"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53"/>
          <p:cNvSpPr/>
          <p:nvPr/>
        </p:nvSpPr>
        <p:spPr>
          <a:xfrm>
            <a:off x="0" y="0"/>
            <a:ext cx="9144000" cy="3993000"/>
          </a:xfrm>
          <a:prstGeom prst="rect">
            <a:avLst/>
          </a:prstGeom>
          <a:solidFill>
            <a:srgbClr val="6B5C8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8" name="Google Shape;378;p53"/>
          <p:cNvSpPr txBox="1"/>
          <p:nvPr>
            <p:ph type="ctrTitle"/>
          </p:nvPr>
        </p:nvSpPr>
        <p:spPr>
          <a:xfrm>
            <a:off x="685800" y="1583342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79" name="Google Shape;379;p53"/>
          <p:cNvSpPr txBox="1"/>
          <p:nvPr>
            <p:ph idx="1" type="subTitle"/>
          </p:nvPr>
        </p:nvSpPr>
        <p:spPr>
          <a:xfrm>
            <a:off x="685800" y="2840053"/>
            <a:ext cx="77724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80" name="Google Shape;380;p53"/>
          <p:cNvSpPr/>
          <p:nvPr/>
        </p:nvSpPr>
        <p:spPr>
          <a:xfrm>
            <a:off x="3047704" y="3992850"/>
            <a:ext cx="3047700" cy="77100"/>
          </a:xfrm>
          <a:prstGeom prst="rect">
            <a:avLst/>
          </a:prstGeom>
          <a:solidFill>
            <a:srgbClr val="9B6A3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1" name="Google Shape;381;p53"/>
          <p:cNvSpPr/>
          <p:nvPr/>
        </p:nvSpPr>
        <p:spPr>
          <a:xfrm>
            <a:off x="6096271" y="3992850"/>
            <a:ext cx="3047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2" name="Google Shape;382;p53"/>
          <p:cNvSpPr/>
          <p:nvPr/>
        </p:nvSpPr>
        <p:spPr>
          <a:xfrm>
            <a:off x="1" y="3992850"/>
            <a:ext cx="30477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3" name="Google Shape;383;p53"/>
          <p:cNvSpPr txBox="1"/>
          <p:nvPr>
            <p:ph idx="12" type="sldNum"/>
          </p:nvPr>
        </p:nvSpPr>
        <p:spPr>
          <a:xfrm>
            <a:off x="-125" y="4830281"/>
            <a:ext cx="9144000" cy="3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buNone/>
              <a:defRPr/>
            </a:lvl1pPr>
            <a:lvl2pPr lvl="1" rtl="0" algn="ctr">
              <a:buNone/>
              <a:defRPr/>
            </a:lvl2pPr>
            <a:lvl3pPr lvl="2" rtl="0" algn="ctr">
              <a:buNone/>
              <a:defRPr/>
            </a:lvl3pPr>
            <a:lvl4pPr lvl="3" rtl="0" algn="ctr">
              <a:buNone/>
              <a:defRPr/>
            </a:lvl4pPr>
            <a:lvl5pPr lvl="4" rtl="0" algn="ctr">
              <a:buNone/>
              <a:defRPr/>
            </a:lvl5pPr>
            <a:lvl6pPr lvl="5" rtl="0" algn="ctr">
              <a:buNone/>
              <a:defRPr/>
            </a:lvl6pPr>
            <a:lvl7pPr lvl="6" rtl="0" algn="ctr">
              <a:buNone/>
              <a:defRPr/>
            </a:lvl7pPr>
            <a:lvl8pPr lvl="7" rtl="0" algn="ctr">
              <a:buNone/>
              <a:defRPr/>
            </a:lvl8pPr>
            <a:lvl9pPr lvl="8" rtl="0" algn="ctr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title 1 1 1">
  <p:cSld name="TITLE_1_2_1_1"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54"/>
          <p:cNvSpPr/>
          <p:nvPr/>
        </p:nvSpPr>
        <p:spPr>
          <a:xfrm>
            <a:off x="0" y="0"/>
            <a:ext cx="9144000" cy="39930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6" name="Google Shape;386;p54"/>
          <p:cNvSpPr txBox="1"/>
          <p:nvPr>
            <p:ph type="ctrTitle"/>
          </p:nvPr>
        </p:nvSpPr>
        <p:spPr>
          <a:xfrm>
            <a:off x="685800" y="1583342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87" name="Google Shape;387;p54"/>
          <p:cNvSpPr txBox="1"/>
          <p:nvPr>
            <p:ph idx="1" type="subTitle"/>
          </p:nvPr>
        </p:nvSpPr>
        <p:spPr>
          <a:xfrm>
            <a:off x="685800" y="2840053"/>
            <a:ext cx="77724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88" name="Google Shape;388;p54"/>
          <p:cNvSpPr/>
          <p:nvPr/>
        </p:nvSpPr>
        <p:spPr>
          <a:xfrm>
            <a:off x="3047704" y="3992850"/>
            <a:ext cx="3047700" cy="77100"/>
          </a:xfrm>
          <a:prstGeom prst="rect">
            <a:avLst/>
          </a:prstGeom>
          <a:solidFill>
            <a:srgbClr val="6B5C8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9" name="Google Shape;389;p54"/>
          <p:cNvSpPr/>
          <p:nvPr/>
        </p:nvSpPr>
        <p:spPr>
          <a:xfrm>
            <a:off x="6096271" y="3992850"/>
            <a:ext cx="3047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0" name="Google Shape;390;p54"/>
          <p:cNvSpPr/>
          <p:nvPr/>
        </p:nvSpPr>
        <p:spPr>
          <a:xfrm>
            <a:off x="1" y="3992850"/>
            <a:ext cx="30477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1" name="Google Shape;391;p54"/>
          <p:cNvSpPr txBox="1"/>
          <p:nvPr>
            <p:ph idx="12" type="sldNum"/>
          </p:nvPr>
        </p:nvSpPr>
        <p:spPr>
          <a:xfrm>
            <a:off x="-125" y="4830281"/>
            <a:ext cx="9144000" cy="3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buNone/>
              <a:defRPr/>
            </a:lvl1pPr>
            <a:lvl2pPr lvl="1" rtl="0" algn="ctr">
              <a:buNone/>
              <a:defRPr/>
            </a:lvl2pPr>
            <a:lvl3pPr lvl="2" rtl="0" algn="ctr">
              <a:buNone/>
              <a:defRPr/>
            </a:lvl3pPr>
            <a:lvl4pPr lvl="3" rtl="0" algn="ctr">
              <a:buNone/>
              <a:defRPr/>
            </a:lvl4pPr>
            <a:lvl5pPr lvl="4" rtl="0" algn="ctr">
              <a:buNone/>
              <a:defRPr/>
            </a:lvl5pPr>
            <a:lvl6pPr lvl="5" rtl="0" algn="ctr">
              <a:buNone/>
              <a:defRPr/>
            </a:lvl6pPr>
            <a:lvl7pPr lvl="6" rtl="0" algn="ctr">
              <a:buNone/>
              <a:defRPr/>
            </a:lvl7pPr>
            <a:lvl8pPr lvl="7" rtl="0" algn="ctr">
              <a:buNone/>
              <a:defRPr/>
            </a:lvl8pPr>
            <a:lvl9pPr lvl="8" rtl="0" algn="ctr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TITLE_1_1"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55"/>
          <p:cNvSpPr txBox="1"/>
          <p:nvPr>
            <p:ph idx="1" type="body"/>
          </p:nvPr>
        </p:nvSpPr>
        <p:spPr>
          <a:xfrm>
            <a:off x="1710425" y="2161800"/>
            <a:ext cx="5723700" cy="8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rtl="0" algn="ctr"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▷"/>
              <a:defRPr i="1"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rtl="0" algn="ctr"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○"/>
              <a:defRPr i="1"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rtl="0" algn="ctr"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■"/>
              <a:defRPr i="1">
                <a:latin typeface="Arial"/>
                <a:ea typeface="Arial"/>
                <a:cs typeface="Arial"/>
                <a:sym typeface="Arial"/>
              </a:defRPr>
            </a:lvl3pPr>
            <a:lvl4pPr indent="-381000" lvl="3" marL="1828800" rtl="0" algn="ctr"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●"/>
              <a:defRPr i="1">
                <a:latin typeface="Arial"/>
                <a:ea typeface="Arial"/>
                <a:cs typeface="Arial"/>
                <a:sym typeface="Arial"/>
              </a:defRPr>
            </a:lvl4pPr>
            <a:lvl5pPr indent="-381000" lvl="4" marL="2286000" rtl="0" algn="ctr"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○"/>
              <a:defRPr i="1">
                <a:latin typeface="Arial"/>
                <a:ea typeface="Arial"/>
                <a:cs typeface="Arial"/>
                <a:sym typeface="Arial"/>
              </a:defRPr>
            </a:lvl5pPr>
            <a:lvl6pPr indent="-381000" lvl="5" marL="2743200" rtl="0" algn="ctr"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■"/>
              <a:defRPr i="1">
                <a:latin typeface="Arial"/>
                <a:ea typeface="Arial"/>
                <a:cs typeface="Arial"/>
                <a:sym typeface="Arial"/>
              </a:defRPr>
            </a:lvl6pPr>
            <a:lvl7pPr indent="-381000" lvl="6" marL="3200400" rtl="0" algn="ctr"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●"/>
              <a:defRPr i="1">
                <a:latin typeface="Arial"/>
                <a:ea typeface="Arial"/>
                <a:cs typeface="Arial"/>
                <a:sym typeface="Arial"/>
              </a:defRPr>
            </a:lvl7pPr>
            <a:lvl8pPr indent="-381000" lvl="7" marL="3657600" rtl="0" algn="ctr"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○"/>
              <a:defRPr i="1">
                <a:latin typeface="Arial"/>
                <a:ea typeface="Arial"/>
                <a:cs typeface="Arial"/>
                <a:sym typeface="Arial"/>
              </a:defRPr>
            </a:lvl8pPr>
            <a:lvl9pPr indent="-381000" lvl="8" marL="4114800" rtl="0" algn="ctr"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■"/>
              <a:defRPr i="1"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94" name="Google Shape;394;p55"/>
          <p:cNvSpPr txBox="1"/>
          <p:nvPr/>
        </p:nvSpPr>
        <p:spPr>
          <a:xfrm>
            <a:off x="3593400" y="1181419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600">
                <a:solidFill>
                  <a:schemeClr val="accent6"/>
                </a:solidFill>
              </a:rPr>
              <a:t>“</a:t>
            </a:r>
            <a:endParaRPr b="1" sz="9600">
              <a:solidFill>
                <a:schemeClr val="accent6"/>
              </a:solidFill>
            </a:endParaRPr>
          </a:p>
        </p:txBody>
      </p:sp>
      <p:sp>
        <p:nvSpPr>
          <p:cNvPr id="395" name="Google Shape;395;p55"/>
          <p:cNvSpPr/>
          <p:nvPr/>
        </p:nvSpPr>
        <p:spPr>
          <a:xfrm>
            <a:off x="5723283" y="1599675"/>
            <a:ext cx="17103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6" name="Google Shape;396;p55"/>
          <p:cNvSpPr/>
          <p:nvPr/>
        </p:nvSpPr>
        <p:spPr>
          <a:xfrm>
            <a:off x="7434177" y="1599675"/>
            <a:ext cx="17103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7" name="Google Shape;397;p55"/>
          <p:cNvSpPr/>
          <p:nvPr/>
        </p:nvSpPr>
        <p:spPr>
          <a:xfrm>
            <a:off x="0" y="1599675"/>
            <a:ext cx="17103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8" name="Google Shape;398;p55"/>
          <p:cNvSpPr/>
          <p:nvPr/>
        </p:nvSpPr>
        <p:spPr>
          <a:xfrm>
            <a:off x="1710425" y="1599675"/>
            <a:ext cx="17103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9" name="Google Shape;399;p55"/>
          <p:cNvSpPr txBox="1"/>
          <p:nvPr>
            <p:ph idx="12" type="sldNum"/>
          </p:nvPr>
        </p:nvSpPr>
        <p:spPr>
          <a:xfrm>
            <a:off x="-125" y="4830281"/>
            <a:ext cx="9144000" cy="3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buNone/>
              <a:defRPr/>
            </a:lvl1pPr>
            <a:lvl2pPr lvl="1" rtl="0" algn="ctr">
              <a:buNone/>
              <a:defRPr/>
            </a:lvl2pPr>
            <a:lvl3pPr lvl="2" rtl="0" algn="ctr">
              <a:buNone/>
              <a:defRPr/>
            </a:lvl3pPr>
            <a:lvl4pPr lvl="3" rtl="0" algn="ctr">
              <a:buNone/>
              <a:defRPr/>
            </a:lvl4pPr>
            <a:lvl5pPr lvl="4" rtl="0" algn="ctr">
              <a:buNone/>
              <a:defRPr/>
            </a:lvl5pPr>
            <a:lvl6pPr lvl="5" rtl="0" algn="ctr">
              <a:buNone/>
              <a:defRPr/>
            </a:lvl6pPr>
            <a:lvl7pPr lvl="6" rtl="0" algn="ctr">
              <a:buNone/>
              <a:defRPr/>
            </a:lvl7pPr>
            <a:lvl8pPr lvl="7" rtl="0" algn="ctr">
              <a:buNone/>
              <a:defRPr/>
            </a:lvl8pPr>
            <a:lvl9pPr lvl="8" rtl="0" algn="ctr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1 column" type="tx">
  <p:cSld name="TITLE_AND_BODY"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56"/>
          <p:cNvSpPr txBox="1"/>
          <p:nvPr>
            <p:ph type="title"/>
          </p:nvPr>
        </p:nvSpPr>
        <p:spPr>
          <a:xfrm>
            <a:off x="449550" y="147177"/>
            <a:ext cx="6462600" cy="99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26292"/>
              </a:buClr>
              <a:buSzPts val="3200"/>
              <a:buNone/>
              <a:defRPr>
                <a:solidFill>
                  <a:srgbClr val="22629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402" name="Google Shape;402;p56"/>
          <p:cNvSpPr txBox="1"/>
          <p:nvPr>
            <p:ph idx="1" type="body"/>
          </p:nvPr>
        </p:nvSpPr>
        <p:spPr>
          <a:xfrm>
            <a:off x="449550" y="1145000"/>
            <a:ext cx="6906600" cy="355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▷"/>
              <a:defRPr/>
            </a:lvl1pPr>
            <a:lvl2pPr indent="-381000" lvl="1" marL="9144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81000" lvl="3" marL="18288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4pPr>
            <a:lvl5pPr indent="-381000" lvl="4" marL="2286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5pPr>
            <a:lvl6pPr indent="-381000" lvl="5" marL="27432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6pPr>
            <a:lvl7pPr indent="-381000" lvl="6" marL="32004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7pPr>
            <a:lvl8pPr indent="-381000" lvl="7" marL="36576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8pPr>
            <a:lvl9pPr indent="-381000" lvl="8" marL="41148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9pPr>
          </a:lstStyle>
          <a:p/>
        </p:txBody>
      </p:sp>
      <p:sp>
        <p:nvSpPr>
          <p:cNvPr id="403" name="Google Shape;403;p56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4" name="Google Shape;404;p56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5" name="Google Shape;405;p56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6" name="Google Shape;406;p56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1 column + 1 photo">
  <p:cSld name="TITLE_AND_BODY_2"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57"/>
          <p:cNvSpPr txBox="1"/>
          <p:nvPr>
            <p:ph type="title"/>
          </p:nvPr>
        </p:nvSpPr>
        <p:spPr>
          <a:xfrm>
            <a:off x="449550" y="147175"/>
            <a:ext cx="4530600" cy="99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26292"/>
              </a:buClr>
              <a:buSzPts val="3200"/>
              <a:buNone/>
              <a:defRPr>
                <a:solidFill>
                  <a:srgbClr val="22629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409" name="Google Shape;409;p57"/>
          <p:cNvSpPr txBox="1"/>
          <p:nvPr>
            <p:ph idx="1" type="body"/>
          </p:nvPr>
        </p:nvSpPr>
        <p:spPr>
          <a:xfrm>
            <a:off x="449550" y="1145000"/>
            <a:ext cx="6906600" cy="355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▷"/>
              <a:defRPr/>
            </a:lvl1pPr>
            <a:lvl2pPr indent="-381000" lvl="1" marL="9144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81000" lvl="3" marL="18288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4pPr>
            <a:lvl5pPr indent="-381000" lvl="4" marL="2286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5pPr>
            <a:lvl6pPr indent="-381000" lvl="5" marL="27432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6pPr>
            <a:lvl7pPr indent="-381000" lvl="6" marL="32004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7pPr>
            <a:lvl8pPr indent="-381000" lvl="7" marL="36576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8pPr>
            <a:lvl9pPr indent="-381000" lvl="8" marL="41148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9pPr>
          </a:lstStyle>
          <a:p/>
        </p:txBody>
      </p:sp>
      <p:sp>
        <p:nvSpPr>
          <p:cNvPr id="410" name="Google Shape;410;p57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1" name="Google Shape;411;p57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2" name="Google Shape;412;p57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3" name="Google Shape;413;p57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414" name="Google Shape;414;p57"/>
          <p:cNvPicPr preferRelativeResize="0"/>
          <p:nvPr/>
        </p:nvPicPr>
        <p:blipFill rotWithShape="1">
          <a:blip r:embed="rId2">
            <a:alphaModFix/>
          </a:blip>
          <a:srcRect b="0" l="26802" r="21184" t="0"/>
          <a:stretch/>
        </p:blipFill>
        <p:spPr>
          <a:xfrm>
            <a:off x="5191800" y="0"/>
            <a:ext cx="3952200" cy="5064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1 column 1">
  <p:cSld name="TITLE_AND_BODY_1"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58"/>
          <p:cNvSpPr txBox="1"/>
          <p:nvPr>
            <p:ph type="title"/>
          </p:nvPr>
        </p:nvSpPr>
        <p:spPr>
          <a:xfrm>
            <a:off x="449550" y="147177"/>
            <a:ext cx="6462600" cy="99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26292"/>
              </a:buClr>
              <a:buSzPts val="3200"/>
              <a:buNone/>
              <a:defRPr>
                <a:solidFill>
                  <a:srgbClr val="22629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417" name="Google Shape;417;p58"/>
          <p:cNvSpPr txBox="1"/>
          <p:nvPr>
            <p:ph idx="1" type="body"/>
          </p:nvPr>
        </p:nvSpPr>
        <p:spPr>
          <a:xfrm>
            <a:off x="449550" y="1145000"/>
            <a:ext cx="6906600" cy="355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▷"/>
              <a:defRPr/>
            </a:lvl1pPr>
            <a:lvl2pPr indent="-381000" lvl="1" marL="9144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81000" lvl="3" marL="18288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4pPr>
            <a:lvl5pPr indent="-381000" lvl="4" marL="2286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5pPr>
            <a:lvl6pPr indent="-381000" lvl="5" marL="27432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6pPr>
            <a:lvl7pPr indent="-381000" lvl="6" marL="32004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7pPr>
            <a:lvl8pPr indent="-381000" lvl="7" marL="36576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8pPr>
            <a:lvl9pPr indent="-381000" lvl="8" marL="41148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9pPr>
          </a:lstStyle>
          <a:p/>
        </p:txBody>
      </p:sp>
      <p:sp>
        <p:nvSpPr>
          <p:cNvPr id="418" name="Google Shape;418;p58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9" name="Google Shape;419;p58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0" name="Google Shape;420;p58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1" name="Google Shape;421;p58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2" name="Google Shape;422;p58"/>
          <p:cNvSpPr txBox="1"/>
          <p:nvPr/>
        </p:nvSpPr>
        <p:spPr>
          <a:xfrm>
            <a:off x="7637400" y="0"/>
            <a:ext cx="1506600" cy="3657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FFFFF"/>
              </a:solidFill>
            </a:endParaRPr>
          </a:p>
        </p:txBody>
      </p:sp>
      <p:sp>
        <p:nvSpPr>
          <p:cNvPr id="423" name="Google Shape;423;p58"/>
          <p:cNvSpPr txBox="1"/>
          <p:nvPr>
            <p:ph idx="2" type="title"/>
          </p:nvPr>
        </p:nvSpPr>
        <p:spPr>
          <a:xfrm>
            <a:off x="7630600" y="150"/>
            <a:ext cx="15066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b="1" sz="1400">
                <a:solidFill>
                  <a:srgbClr val="FFFFF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2 columns" type="twoColTx">
  <p:cSld name="TITLE_AND_TWO_COLUMNS"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59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6" name="Google Shape;426;p59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7" name="Google Shape;427;p59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8" name="Google Shape;428;p59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9" name="Google Shape;429;p59"/>
          <p:cNvSpPr txBox="1"/>
          <p:nvPr>
            <p:ph idx="1" type="body"/>
          </p:nvPr>
        </p:nvSpPr>
        <p:spPr>
          <a:xfrm>
            <a:off x="453825" y="1200150"/>
            <a:ext cx="31368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55600" lvl="0" marL="457200" rtl="0">
              <a:spcBef>
                <a:spcPts val="0"/>
              </a:spcBef>
              <a:spcAft>
                <a:spcPts val="0"/>
              </a:spcAft>
              <a:buSzPts val="2000"/>
              <a:buChar char="▷"/>
              <a:defRPr sz="2000"/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3pPr>
            <a:lvl4pPr indent="-355600" lvl="3" marL="18288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indent="-355600" lvl="4" marL="22860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indent="-355600" lvl="5" marL="27432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indent="-355600" lvl="6" marL="32004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indent="-355600" lvl="7" marL="3657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indent="-355600" lvl="8" marL="41148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/>
        </p:txBody>
      </p:sp>
      <p:sp>
        <p:nvSpPr>
          <p:cNvPr id="430" name="Google Shape;430;p59"/>
          <p:cNvSpPr txBox="1"/>
          <p:nvPr>
            <p:ph idx="2" type="body"/>
          </p:nvPr>
        </p:nvSpPr>
        <p:spPr>
          <a:xfrm>
            <a:off x="4219456" y="1200150"/>
            <a:ext cx="31368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55600" lvl="0" marL="457200" rtl="0">
              <a:spcBef>
                <a:spcPts val="0"/>
              </a:spcBef>
              <a:spcAft>
                <a:spcPts val="0"/>
              </a:spcAft>
              <a:buSzPts val="2000"/>
              <a:buChar char="▷"/>
              <a:defRPr sz="2000"/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3pPr>
            <a:lvl4pPr indent="-355600" lvl="3" marL="18288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indent="-355600" lvl="4" marL="22860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indent="-355600" lvl="5" marL="27432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indent="-355600" lvl="6" marL="32004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indent="-355600" lvl="7" marL="3657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indent="-355600" lvl="8" marL="41148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/>
        </p:txBody>
      </p:sp>
      <p:sp>
        <p:nvSpPr>
          <p:cNvPr id="431" name="Google Shape;431;p59"/>
          <p:cNvSpPr txBox="1"/>
          <p:nvPr>
            <p:ph type="title"/>
          </p:nvPr>
        </p:nvSpPr>
        <p:spPr>
          <a:xfrm>
            <a:off x="449550" y="147177"/>
            <a:ext cx="6462600" cy="99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26292"/>
              </a:buClr>
              <a:buSzPts val="3200"/>
              <a:buNone/>
              <a:defRPr>
                <a:solidFill>
                  <a:srgbClr val="22629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3 columns">
  <p:cSld name="TITLE_AND_TWO_COLUMNS_1"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60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4" name="Google Shape;434;p60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5" name="Google Shape;435;p60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6" name="Google Shape;436;p60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7" name="Google Shape;437;p60"/>
          <p:cNvSpPr txBox="1"/>
          <p:nvPr>
            <p:ph idx="1" type="body"/>
          </p:nvPr>
        </p:nvSpPr>
        <p:spPr>
          <a:xfrm>
            <a:off x="449550" y="1200150"/>
            <a:ext cx="23712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▷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438" name="Google Shape;438;p60"/>
          <p:cNvSpPr txBox="1"/>
          <p:nvPr>
            <p:ph idx="2" type="body"/>
          </p:nvPr>
        </p:nvSpPr>
        <p:spPr>
          <a:xfrm>
            <a:off x="3386404" y="1200150"/>
            <a:ext cx="23712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▷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439" name="Google Shape;439;p60"/>
          <p:cNvSpPr txBox="1"/>
          <p:nvPr>
            <p:ph type="title"/>
          </p:nvPr>
        </p:nvSpPr>
        <p:spPr>
          <a:xfrm>
            <a:off x="449550" y="147177"/>
            <a:ext cx="6462600" cy="980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26292"/>
              </a:buClr>
              <a:buSzPts val="3200"/>
              <a:buNone/>
              <a:defRPr>
                <a:solidFill>
                  <a:srgbClr val="22629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440" name="Google Shape;440;p60"/>
          <p:cNvSpPr txBox="1"/>
          <p:nvPr>
            <p:ph idx="3" type="body"/>
          </p:nvPr>
        </p:nvSpPr>
        <p:spPr>
          <a:xfrm>
            <a:off x="6265332" y="1200150"/>
            <a:ext cx="23712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▷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61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3" name="Google Shape;443;p61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4" name="Google Shape;444;p61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5" name="Google Shape;445;p61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6" name="Google Shape;446;p61"/>
          <p:cNvSpPr txBox="1"/>
          <p:nvPr>
            <p:ph type="title"/>
          </p:nvPr>
        </p:nvSpPr>
        <p:spPr>
          <a:xfrm>
            <a:off x="449550" y="147177"/>
            <a:ext cx="6462600" cy="99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26292"/>
              </a:buClr>
              <a:buSzPts val="3200"/>
              <a:buNone/>
              <a:defRPr>
                <a:solidFill>
                  <a:srgbClr val="22629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">
  <p:cSld name="TITLE_ONLY_1">
    <p:spTree>
      <p:nvGrpSpPr>
        <p:cNvPr id="447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Google Shape;448;p62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9" name="Google Shape;449;p62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0" name="Google Shape;450;p62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1" name="Google Shape;451;p62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2" name="Google Shape;452;p62"/>
          <p:cNvSpPr txBox="1"/>
          <p:nvPr>
            <p:ph type="title"/>
          </p:nvPr>
        </p:nvSpPr>
        <p:spPr>
          <a:xfrm>
            <a:off x="449550" y="147177"/>
            <a:ext cx="6462600" cy="99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26292"/>
              </a:buClr>
              <a:buSzPts val="3200"/>
              <a:buNone/>
              <a:defRPr>
                <a:solidFill>
                  <a:srgbClr val="22629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pic>
        <p:nvPicPr>
          <p:cNvPr id="453" name="Google Shape;453;p6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234925" y="312150"/>
            <a:ext cx="1604273" cy="76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3 columns">
  <p:cSld name="TITLE_AND_TWO_COLUMNS_1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p7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p7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" name="Google Shape;53;p7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" name="Google Shape;54;p7"/>
          <p:cNvSpPr txBox="1"/>
          <p:nvPr>
            <p:ph idx="1" type="body"/>
          </p:nvPr>
        </p:nvSpPr>
        <p:spPr>
          <a:xfrm>
            <a:off x="449550" y="1200150"/>
            <a:ext cx="23712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▷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55" name="Google Shape;55;p7"/>
          <p:cNvSpPr txBox="1"/>
          <p:nvPr>
            <p:ph idx="2" type="body"/>
          </p:nvPr>
        </p:nvSpPr>
        <p:spPr>
          <a:xfrm>
            <a:off x="3386404" y="1200150"/>
            <a:ext cx="23712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▷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56" name="Google Shape;56;p7"/>
          <p:cNvSpPr txBox="1"/>
          <p:nvPr>
            <p:ph idx="12" type="sldNum"/>
          </p:nvPr>
        </p:nvSpPr>
        <p:spPr>
          <a:xfrm>
            <a:off x="8480575" y="4696933"/>
            <a:ext cx="548700" cy="31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7" name="Google Shape;57;p7"/>
          <p:cNvSpPr txBox="1"/>
          <p:nvPr>
            <p:ph idx="3" type="body"/>
          </p:nvPr>
        </p:nvSpPr>
        <p:spPr>
          <a:xfrm>
            <a:off x="6265332" y="1200150"/>
            <a:ext cx="23712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600"/>
              </a:spcBef>
              <a:spcAft>
                <a:spcPts val="0"/>
              </a:spcAft>
              <a:buSzPts val="1400"/>
              <a:buChar char="▷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58" name="Google Shape;58;p7"/>
          <p:cNvSpPr txBox="1"/>
          <p:nvPr>
            <p:ph type="title"/>
          </p:nvPr>
        </p:nvSpPr>
        <p:spPr>
          <a:xfrm>
            <a:off x="449550" y="147163"/>
            <a:ext cx="6462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26292"/>
              </a:buClr>
              <a:buSzPts val="3200"/>
              <a:buNone/>
              <a:defRPr>
                <a:solidFill>
                  <a:srgbClr val="22629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63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6" name="Google Shape;456;p63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7" name="Google Shape;457;p63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8" name="Google Shape;458;p63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9" name="Google Shape;459;p63"/>
          <p:cNvSpPr txBox="1"/>
          <p:nvPr>
            <p:ph idx="1" type="body"/>
          </p:nvPr>
        </p:nvSpPr>
        <p:spPr>
          <a:xfrm>
            <a:off x="893700" y="4649963"/>
            <a:ext cx="6462600" cy="350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indent="-228600" lvl="0" marL="457200" rtl="0">
              <a:spcBef>
                <a:spcPts val="360"/>
              </a:spcBef>
              <a:spcAft>
                <a:spcPts val="0"/>
              </a:spcAft>
              <a:buClr>
                <a:srgbClr val="226292"/>
              </a:buClr>
              <a:buSzPts val="1400"/>
              <a:buNone/>
              <a:defRPr sz="1400">
                <a:solidFill>
                  <a:srgbClr val="226292"/>
                </a:solidFill>
              </a:defRPr>
            </a:lvl1pPr>
          </a:lstStyle>
          <a:p/>
        </p:txBody>
      </p:sp>
      <p:pic>
        <p:nvPicPr>
          <p:cNvPr id="460" name="Google Shape;460;p6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234925" y="312150"/>
            <a:ext cx="1604273" cy="76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6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Google Shape;462;p64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3" name="Google Shape;463;p64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4" name="Google Shape;464;p64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5" name="Google Shape;465;p64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lor background">
  <p:cSld name="BLANK_1">
    <p:bg>
      <p:bgPr>
        <a:solidFill>
          <a:srgbClr val="226292"/>
        </a:solidFill>
      </p:bgPr>
    </p:bg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p65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8" name="Google Shape;468;p65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9" name="Google Shape;469;p65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0" name="Google Shape;470;p65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6B5C8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lor background 2">
  <p:cSld name="BLANK_1_2">
    <p:bg>
      <p:bgPr>
        <a:noFill/>
      </p:bgPr>
    </p:bg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66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3" name="Google Shape;473;p66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4" name="Google Shape;474;p66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5" name="Google Shape;475;p66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6B5C8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6" name="Google Shape;476;p66"/>
          <p:cNvSpPr/>
          <p:nvPr/>
        </p:nvSpPr>
        <p:spPr>
          <a:xfrm>
            <a:off x="0" y="0"/>
            <a:ext cx="3500400" cy="5066400"/>
          </a:xfrm>
          <a:prstGeom prst="rect">
            <a:avLst/>
          </a:prstGeom>
          <a:solidFill>
            <a:srgbClr val="717A38"/>
          </a:solidFill>
          <a:ln cap="flat" cmpd="sng" w="9525">
            <a:solidFill>
              <a:srgbClr val="717A3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lor background 1">
  <p:cSld name="BLANK_1_1">
    <p:bg>
      <p:bgPr>
        <a:solidFill>
          <a:srgbClr val="C34F32"/>
        </a:solidFill>
      </p:bgPr>
    </p:bg>
    <p:spTree>
      <p:nvGrpSpPr>
        <p:cNvPr id="477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p67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9" name="Google Shape;479;p67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0" name="Google Shape;480;p67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1" name="Google Shape;481;p67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6B5C8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482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68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69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486" name="Google Shape;486;p69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▷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487" name="Google Shape;487;p69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8" name="Google Shape;488;p69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_3"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70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491" name="Google Shape;491;p70"/>
          <p:cNvSpPr txBox="1"/>
          <p:nvPr>
            <p:ph idx="1" type="subTitle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492" name="Google Shape;492;p70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493" name="Google Shape;493;p70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494" name="Google Shape;494;p70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 sz="1100"/>
            </a:lvl1pPr>
            <a:lvl2pPr indent="0" lvl="1" marL="0" rtl="0" algn="r">
              <a:spcBef>
                <a:spcPts val="0"/>
              </a:spcBef>
              <a:buNone/>
              <a:defRPr sz="1100"/>
            </a:lvl2pPr>
            <a:lvl3pPr indent="0" lvl="2" marL="0" rtl="0" algn="r">
              <a:spcBef>
                <a:spcPts val="0"/>
              </a:spcBef>
              <a:buNone/>
              <a:defRPr sz="1100"/>
            </a:lvl3pPr>
            <a:lvl4pPr indent="0" lvl="3" marL="0" rtl="0" algn="r">
              <a:spcBef>
                <a:spcPts val="0"/>
              </a:spcBef>
              <a:buNone/>
              <a:defRPr sz="1100"/>
            </a:lvl4pPr>
            <a:lvl5pPr indent="0" lvl="4" marL="0" rtl="0" algn="r">
              <a:spcBef>
                <a:spcPts val="0"/>
              </a:spcBef>
              <a:buNone/>
              <a:defRPr sz="1100"/>
            </a:lvl5pPr>
            <a:lvl6pPr indent="0" lvl="5" marL="0" rtl="0" algn="r">
              <a:spcBef>
                <a:spcPts val="0"/>
              </a:spcBef>
              <a:buNone/>
              <a:defRPr sz="1100"/>
            </a:lvl6pPr>
            <a:lvl7pPr indent="0" lvl="6" marL="0" rtl="0" algn="r">
              <a:spcBef>
                <a:spcPts val="0"/>
              </a:spcBef>
              <a:buNone/>
              <a:defRPr sz="1100"/>
            </a:lvl7pPr>
            <a:lvl8pPr indent="0" lvl="7" marL="0" rtl="0" algn="r">
              <a:spcBef>
                <a:spcPts val="0"/>
              </a:spcBef>
              <a:buNone/>
              <a:defRPr sz="1100"/>
            </a:lvl8pPr>
            <a:lvl9pPr indent="0" lvl="8" marL="0" rtl="0" algn="r">
              <a:spcBef>
                <a:spcPts val="0"/>
              </a:spcBef>
              <a:buNone/>
              <a:defRPr sz="11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">
  <p:cSld name="TITLE">
    <p:spTree>
      <p:nvGrpSpPr>
        <p:cNvPr id="499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p72"/>
          <p:cNvSpPr txBox="1"/>
          <p:nvPr>
            <p:ph type="ctrTitle"/>
          </p:nvPr>
        </p:nvSpPr>
        <p:spPr>
          <a:xfrm>
            <a:off x="645225" y="2762725"/>
            <a:ext cx="6736500" cy="115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26292"/>
              </a:buClr>
              <a:buSzPts val="4400"/>
              <a:buFont typeface="Arial"/>
              <a:buNone/>
              <a:defRPr sz="4400">
                <a:solidFill>
                  <a:srgbClr val="22629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501" name="Google Shape;501;p72"/>
          <p:cNvSpPr/>
          <p:nvPr/>
        </p:nvSpPr>
        <p:spPr>
          <a:xfrm>
            <a:off x="5938246" y="2533163"/>
            <a:ext cx="7218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2" name="Google Shape;502;p72"/>
          <p:cNvSpPr/>
          <p:nvPr/>
        </p:nvSpPr>
        <p:spPr>
          <a:xfrm>
            <a:off x="6659861" y="2533163"/>
            <a:ext cx="7218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3" name="Google Shape;503;p72"/>
          <p:cNvSpPr/>
          <p:nvPr/>
        </p:nvSpPr>
        <p:spPr>
          <a:xfrm>
            <a:off x="-1" y="2533163"/>
            <a:ext cx="7218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4" name="Google Shape;504;p72"/>
          <p:cNvSpPr/>
          <p:nvPr/>
        </p:nvSpPr>
        <p:spPr>
          <a:xfrm>
            <a:off x="721425" y="2533163"/>
            <a:ext cx="52167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05" name="Google Shape;505;p7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282050" y="105700"/>
            <a:ext cx="1061725" cy="1061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6" name="Google Shape;506;p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4125" y="152400"/>
            <a:ext cx="968325" cy="968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7" name="Google Shape;507;p7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56832" y="237744"/>
            <a:ext cx="2258566" cy="1072820"/>
          </a:xfrm>
          <a:prstGeom prst="rect">
            <a:avLst/>
          </a:prstGeom>
          <a:noFill/>
          <a:ln>
            <a:noFill/>
          </a:ln>
        </p:spPr>
      </p:pic>
      <p:sp>
        <p:nvSpPr>
          <p:cNvPr id="508" name="Google Shape;508;p72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1">
  <p:cSld name="TITLE_2">
    <p:spTree>
      <p:nvGrpSpPr>
        <p:cNvPr id="509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73"/>
          <p:cNvSpPr txBox="1"/>
          <p:nvPr>
            <p:ph type="ctrTitle"/>
          </p:nvPr>
        </p:nvSpPr>
        <p:spPr>
          <a:xfrm>
            <a:off x="645225" y="1086325"/>
            <a:ext cx="5292900" cy="115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26292"/>
              </a:buClr>
              <a:buSzPts val="4400"/>
              <a:buFont typeface="Arial"/>
              <a:buNone/>
              <a:defRPr sz="4400">
                <a:solidFill>
                  <a:srgbClr val="22629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400"/>
              <a:buNone/>
              <a:defRPr sz="44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511" name="Google Shape;511;p73"/>
          <p:cNvSpPr/>
          <p:nvPr/>
        </p:nvSpPr>
        <p:spPr>
          <a:xfrm>
            <a:off x="5938246" y="2533163"/>
            <a:ext cx="7218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2" name="Google Shape;512;p73"/>
          <p:cNvSpPr/>
          <p:nvPr/>
        </p:nvSpPr>
        <p:spPr>
          <a:xfrm>
            <a:off x="6659861" y="2533163"/>
            <a:ext cx="7218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3" name="Google Shape;513;p73"/>
          <p:cNvSpPr/>
          <p:nvPr/>
        </p:nvSpPr>
        <p:spPr>
          <a:xfrm>
            <a:off x="-1" y="2533163"/>
            <a:ext cx="7218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4" name="Google Shape;514;p73"/>
          <p:cNvSpPr/>
          <p:nvPr/>
        </p:nvSpPr>
        <p:spPr>
          <a:xfrm>
            <a:off x="721425" y="2533163"/>
            <a:ext cx="52167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5" name="Google Shape;515;p73"/>
          <p:cNvSpPr txBox="1"/>
          <p:nvPr/>
        </p:nvSpPr>
        <p:spPr>
          <a:xfrm>
            <a:off x="645225" y="2751625"/>
            <a:ext cx="5216700" cy="17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666666"/>
              </a:solidFill>
            </a:endParaRPr>
          </a:p>
        </p:txBody>
      </p:sp>
      <p:pic>
        <p:nvPicPr>
          <p:cNvPr id="516" name="Google Shape;516;p7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656832" y="237744"/>
            <a:ext cx="2258566" cy="1072820"/>
          </a:xfrm>
          <a:prstGeom prst="rect">
            <a:avLst/>
          </a:prstGeom>
          <a:noFill/>
          <a:ln>
            <a:noFill/>
          </a:ln>
        </p:spPr>
      </p:pic>
      <p:sp>
        <p:nvSpPr>
          <p:cNvPr id="517" name="Google Shape;517;p73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8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" name="Google Shape;61;p8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8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8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" name="Google Shape;64;p8"/>
          <p:cNvSpPr txBox="1"/>
          <p:nvPr>
            <p:ph idx="12" type="sldNum"/>
          </p:nvPr>
        </p:nvSpPr>
        <p:spPr>
          <a:xfrm>
            <a:off x="8480575" y="4696933"/>
            <a:ext cx="548700" cy="31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5" name="Google Shape;65;p8"/>
          <p:cNvSpPr txBox="1"/>
          <p:nvPr>
            <p:ph type="title"/>
          </p:nvPr>
        </p:nvSpPr>
        <p:spPr>
          <a:xfrm>
            <a:off x="449550" y="147163"/>
            <a:ext cx="6462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26292"/>
              </a:buClr>
              <a:buSzPts val="3200"/>
              <a:buNone/>
              <a:defRPr>
                <a:solidFill>
                  <a:srgbClr val="22629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title">
  <p:cSld name="TITLE_1">
    <p:spTree>
      <p:nvGrpSpPr>
        <p:cNvPr id="518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p74"/>
          <p:cNvSpPr/>
          <p:nvPr/>
        </p:nvSpPr>
        <p:spPr>
          <a:xfrm>
            <a:off x="0" y="0"/>
            <a:ext cx="9144000" cy="39930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0" name="Google Shape;520;p74"/>
          <p:cNvSpPr txBox="1"/>
          <p:nvPr>
            <p:ph type="ctrTitle"/>
          </p:nvPr>
        </p:nvSpPr>
        <p:spPr>
          <a:xfrm>
            <a:off x="685800" y="1583342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21" name="Google Shape;521;p74"/>
          <p:cNvSpPr txBox="1"/>
          <p:nvPr>
            <p:ph idx="1" type="subTitle"/>
          </p:nvPr>
        </p:nvSpPr>
        <p:spPr>
          <a:xfrm>
            <a:off x="685800" y="2840053"/>
            <a:ext cx="77724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22" name="Google Shape;522;p74"/>
          <p:cNvSpPr/>
          <p:nvPr/>
        </p:nvSpPr>
        <p:spPr>
          <a:xfrm>
            <a:off x="3047704" y="3992850"/>
            <a:ext cx="3047700" cy="77100"/>
          </a:xfrm>
          <a:prstGeom prst="rect">
            <a:avLst/>
          </a:prstGeom>
          <a:solidFill>
            <a:srgbClr val="6B5C8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3" name="Google Shape;523;p74"/>
          <p:cNvSpPr/>
          <p:nvPr/>
        </p:nvSpPr>
        <p:spPr>
          <a:xfrm>
            <a:off x="6096271" y="3992850"/>
            <a:ext cx="3047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4" name="Google Shape;524;p74"/>
          <p:cNvSpPr/>
          <p:nvPr/>
        </p:nvSpPr>
        <p:spPr>
          <a:xfrm>
            <a:off x="1" y="3992850"/>
            <a:ext cx="3047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5" name="Google Shape;525;p74"/>
          <p:cNvSpPr txBox="1"/>
          <p:nvPr>
            <p:ph idx="12" type="sldNum"/>
          </p:nvPr>
        </p:nvSpPr>
        <p:spPr>
          <a:xfrm>
            <a:off x="-125" y="4830281"/>
            <a:ext cx="9144000" cy="31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buNone/>
              <a:defRPr/>
            </a:lvl1pPr>
            <a:lvl2pPr lvl="1" rtl="0" algn="ctr">
              <a:buNone/>
              <a:defRPr/>
            </a:lvl2pPr>
            <a:lvl3pPr lvl="2" rtl="0" algn="ctr">
              <a:buNone/>
              <a:defRPr/>
            </a:lvl3pPr>
            <a:lvl4pPr lvl="3" rtl="0" algn="ctr">
              <a:buNone/>
              <a:defRPr/>
            </a:lvl4pPr>
            <a:lvl5pPr lvl="4" rtl="0" algn="ctr">
              <a:buNone/>
              <a:defRPr/>
            </a:lvl5pPr>
            <a:lvl6pPr lvl="5" rtl="0" algn="ctr">
              <a:buNone/>
              <a:defRPr/>
            </a:lvl6pPr>
            <a:lvl7pPr lvl="6" rtl="0" algn="ctr">
              <a:buNone/>
              <a:defRPr/>
            </a:lvl7pPr>
            <a:lvl8pPr lvl="7" rtl="0" algn="ctr">
              <a:buNone/>
              <a:defRPr/>
            </a:lvl8pPr>
            <a:lvl9pPr lvl="8" rtl="0" algn="ctr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title 1">
  <p:cSld name="TITLE_1_2"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75"/>
          <p:cNvSpPr/>
          <p:nvPr/>
        </p:nvSpPr>
        <p:spPr>
          <a:xfrm>
            <a:off x="0" y="0"/>
            <a:ext cx="9144000" cy="39930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8" name="Google Shape;528;p75"/>
          <p:cNvSpPr txBox="1"/>
          <p:nvPr>
            <p:ph type="ctrTitle"/>
          </p:nvPr>
        </p:nvSpPr>
        <p:spPr>
          <a:xfrm>
            <a:off x="685800" y="1583342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29" name="Google Shape;529;p75"/>
          <p:cNvSpPr txBox="1"/>
          <p:nvPr>
            <p:ph idx="1" type="subTitle"/>
          </p:nvPr>
        </p:nvSpPr>
        <p:spPr>
          <a:xfrm>
            <a:off x="685800" y="2840053"/>
            <a:ext cx="77724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30" name="Google Shape;530;p75"/>
          <p:cNvSpPr/>
          <p:nvPr/>
        </p:nvSpPr>
        <p:spPr>
          <a:xfrm>
            <a:off x="3047704" y="3992850"/>
            <a:ext cx="3047700" cy="77100"/>
          </a:xfrm>
          <a:prstGeom prst="rect">
            <a:avLst/>
          </a:prstGeom>
          <a:solidFill>
            <a:srgbClr val="6B5C8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1" name="Google Shape;531;p75"/>
          <p:cNvSpPr/>
          <p:nvPr/>
        </p:nvSpPr>
        <p:spPr>
          <a:xfrm>
            <a:off x="6096271" y="3992850"/>
            <a:ext cx="3047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2" name="Google Shape;532;p75"/>
          <p:cNvSpPr/>
          <p:nvPr/>
        </p:nvSpPr>
        <p:spPr>
          <a:xfrm>
            <a:off x="1" y="3992850"/>
            <a:ext cx="30477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3" name="Google Shape;533;p75"/>
          <p:cNvSpPr txBox="1"/>
          <p:nvPr>
            <p:ph idx="12" type="sldNum"/>
          </p:nvPr>
        </p:nvSpPr>
        <p:spPr>
          <a:xfrm>
            <a:off x="-125" y="4830281"/>
            <a:ext cx="9144000" cy="31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buNone/>
              <a:defRPr/>
            </a:lvl1pPr>
            <a:lvl2pPr lvl="1" rtl="0" algn="ctr">
              <a:buNone/>
              <a:defRPr/>
            </a:lvl2pPr>
            <a:lvl3pPr lvl="2" rtl="0" algn="ctr">
              <a:buNone/>
              <a:defRPr/>
            </a:lvl3pPr>
            <a:lvl4pPr lvl="3" rtl="0" algn="ctr">
              <a:buNone/>
              <a:defRPr/>
            </a:lvl4pPr>
            <a:lvl5pPr lvl="4" rtl="0" algn="ctr">
              <a:buNone/>
              <a:defRPr/>
            </a:lvl5pPr>
            <a:lvl6pPr lvl="5" rtl="0" algn="ctr">
              <a:buNone/>
              <a:defRPr/>
            </a:lvl6pPr>
            <a:lvl7pPr lvl="6" rtl="0" algn="ctr">
              <a:buNone/>
              <a:defRPr/>
            </a:lvl7pPr>
            <a:lvl8pPr lvl="7" rtl="0" algn="ctr">
              <a:buNone/>
              <a:defRPr/>
            </a:lvl8pPr>
            <a:lvl9pPr lvl="8" rtl="0" algn="ctr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title 1 2">
  <p:cSld name="TITLE_1_2_2"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76"/>
          <p:cNvSpPr/>
          <p:nvPr/>
        </p:nvSpPr>
        <p:spPr>
          <a:xfrm>
            <a:off x="0" y="0"/>
            <a:ext cx="9144000" cy="39930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6" name="Google Shape;536;p76"/>
          <p:cNvSpPr txBox="1"/>
          <p:nvPr>
            <p:ph type="ctrTitle"/>
          </p:nvPr>
        </p:nvSpPr>
        <p:spPr>
          <a:xfrm>
            <a:off x="685800" y="1583342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37" name="Google Shape;537;p76"/>
          <p:cNvSpPr txBox="1"/>
          <p:nvPr>
            <p:ph idx="1" type="subTitle"/>
          </p:nvPr>
        </p:nvSpPr>
        <p:spPr>
          <a:xfrm>
            <a:off x="685800" y="2840053"/>
            <a:ext cx="77724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38" name="Google Shape;538;p76"/>
          <p:cNvSpPr/>
          <p:nvPr/>
        </p:nvSpPr>
        <p:spPr>
          <a:xfrm>
            <a:off x="3047704" y="3992850"/>
            <a:ext cx="3047700" cy="77100"/>
          </a:xfrm>
          <a:prstGeom prst="rect">
            <a:avLst/>
          </a:prstGeom>
          <a:solidFill>
            <a:srgbClr val="6B5C8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9" name="Google Shape;539;p76"/>
          <p:cNvSpPr/>
          <p:nvPr/>
        </p:nvSpPr>
        <p:spPr>
          <a:xfrm>
            <a:off x="6096271" y="3992850"/>
            <a:ext cx="3047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0" name="Google Shape;540;p76"/>
          <p:cNvSpPr/>
          <p:nvPr/>
        </p:nvSpPr>
        <p:spPr>
          <a:xfrm>
            <a:off x="1" y="3992850"/>
            <a:ext cx="30477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1" name="Google Shape;541;p76"/>
          <p:cNvSpPr txBox="1"/>
          <p:nvPr>
            <p:ph idx="12" type="sldNum"/>
          </p:nvPr>
        </p:nvSpPr>
        <p:spPr>
          <a:xfrm>
            <a:off x="-125" y="4830281"/>
            <a:ext cx="9144000" cy="31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buNone/>
              <a:defRPr/>
            </a:lvl1pPr>
            <a:lvl2pPr lvl="1" rtl="0" algn="ctr">
              <a:buNone/>
              <a:defRPr/>
            </a:lvl2pPr>
            <a:lvl3pPr lvl="2" rtl="0" algn="ctr">
              <a:buNone/>
              <a:defRPr/>
            </a:lvl3pPr>
            <a:lvl4pPr lvl="3" rtl="0" algn="ctr">
              <a:buNone/>
              <a:defRPr/>
            </a:lvl4pPr>
            <a:lvl5pPr lvl="4" rtl="0" algn="ctr">
              <a:buNone/>
              <a:defRPr/>
            </a:lvl5pPr>
            <a:lvl6pPr lvl="5" rtl="0" algn="ctr">
              <a:buNone/>
              <a:defRPr/>
            </a:lvl6pPr>
            <a:lvl7pPr lvl="6" rtl="0" algn="ctr">
              <a:buNone/>
              <a:defRPr/>
            </a:lvl7pPr>
            <a:lvl8pPr lvl="7" rtl="0" algn="ctr">
              <a:buNone/>
              <a:defRPr/>
            </a:lvl8pPr>
            <a:lvl9pPr lvl="8" rtl="0" algn="ctr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title 1 1">
  <p:cSld name="TITLE_1_2_1"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77"/>
          <p:cNvSpPr/>
          <p:nvPr/>
        </p:nvSpPr>
        <p:spPr>
          <a:xfrm>
            <a:off x="0" y="0"/>
            <a:ext cx="9144000" cy="3993000"/>
          </a:xfrm>
          <a:prstGeom prst="rect">
            <a:avLst/>
          </a:prstGeom>
          <a:solidFill>
            <a:srgbClr val="6B5C8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4" name="Google Shape;544;p77"/>
          <p:cNvSpPr txBox="1"/>
          <p:nvPr>
            <p:ph type="ctrTitle"/>
          </p:nvPr>
        </p:nvSpPr>
        <p:spPr>
          <a:xfrm>
            <a:off x="685800" y="1583342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45" name="Google Shape;545;p77"/>
          <p:cNvSpPr txBox="1"/>
          <p:nvPr>
            <p:ph idx="1" type="subTitle"/>
          </p:nvPr>
        </p:nvSpPr>
        <p:spPr>
          <a:xfrm>
            <a:off x="685800" y="2840053"/>
            <a:ext cx="77724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46" name="Google Shape;546;p77"/>
          <p:cNvSpPr/>
          <p:nvPr/>
        </p:nvSpPr>
        <p:spPr>
          <a:xfrm>
            <a:off x="3047704" y="3992850"/>
            <a:ext cx="3047700" cy="77100"/>
          </a:xfrm>
          <a:prstGeom prst="rect">
            <a:avLst/>
          </a:prstGeom>
          <a:solidFill>
            <a:srgbClr val="9B6A3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7" name="Google Shape;547;p77"/>
          <p:cNvSpPr/>
          <p:nvPr/>
        </p:nvSpPr>
        <p:spPr>
          <a:xfrm>
            <a:off x="6096271" y="3992850"/>
            <a:ext cx="3047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8" name="Google Shape;548;p77"/>
          <p:cNvSpPr/>
          <p:nvPr/>
        </p:nvSpPr>
        <p:spPr>
          <a:xfrm>
            <a:off x="1" y="3992850"/>
            <a:ext cx="30477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9" name="Google Shape;549;p77"/>
          <p:cNvSpPr txBox="1"/>
          <p:nvPr>
            <p:ph idx="12" type="sldNum"/>
          </p:nvPr>
        </p:nvSpPr>
        <p:spPr>
          <a:xfrm>
            <a:off x="-125" y="4830281"/>
            <a:ext cx="9144000" cy="31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buNone/>
              <a:defRPr/>
            </a:lvl1pPr>
            <a:lvl2pPr lvl="1" rtl="0" algn="ctr">
              <a:buNone/>
              <a:defRPr/>
            </a:lvl2pPr>
            <a:lvl3pPr lvl="2" rtl="0" algn="ctr">
              <a:buNone/>
              <a:defRPr/>
            </a:lvl3pPr>
            <a:lvl4pPr lvl="3" rtl="0" algn="ctr">
              <a:buNone/>
              <a:defRPr/>
            </a:lvl4pPr>
            <a:lvl5pPr lvl="4" rtl="0" algn="ctr">
              <a:buNone/>
              <a:defRPr/>
            </a:lvl5pPr>
            <a:lvl6pPr lvl="5" rtl="0" algn="ctr">
              <a:buNone/>
              <a:defRPr/>
            </a:lvl6pPr>
            <a:lvl7pPr lvl="6" rtl="0" algn="ctr">
              <a:buNone/>
              <a:defRPr/>
            </a:lvl7pPr>
            <a:lvl8pPr lvl="7" rtl="0" algn="ctr">
              <a:buNone/>
              <a:defRPr/>
            </a:lvl8pPr>
            <a:lvl9pPr lvl="8" rtl="0" algn="ctr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title 1 1 1">
  <p:cSld name="TITLE_1_2_1_1">
    <p:spTree>
      <p:nvGrpSpPr>
        <p:cNvPr id="550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78"/>
          <p:cNvSpPr/>
          <p:nvPr/>
        </p:nvSpPr>
        <p:spPr>
          <a:xfrm>
            <a:off x="0" y="0"/>
            <a:ext cx="9144000" cy="39930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2" name="Google Shape;552;p78"/>
          <p:cNvSpPr txBox="1"/>
          <p:nvPr>
            <p:ph type="ctrTitle"/>
          </p:nvPr>
        </p:nvSpPr>
        <p:spPr>
          <a:xfrm>
            <a:off x="685800" y="1583342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53" name="Google Shape;553;p78"/>
          <p:cNvSpPr txBox="1"/>
          <p:nvPr>
            <p:ph idx="1" type="subTitle"/>
          </p:nvPr>
        </p:nvSpPr>
        <p:spPr>
          <a:xfrm>
            <a:off x="685800" y="2840053"/>
            <a:ext cx="77724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1"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54" name="Google Shape;554;p78"/>
          <p:cNvSpPr/>
          <p:nvPr/>
        </p:nvSpPr>
        <p:spPr>
          <a:xfrm>
            <a:off x="3047704" y="3992850"/>
            <a:ext cx="3047700" cy="77100"/>
          </a:xfrm>
          <a:prstGeom prst="rect">
            <a:avLst/>
          </a:prstGeom>
          <a:solidFill>
            <a:srgbClr val="6B5C8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5" name="Google Shape;555;p78"/>
          <p:cNvSpPr/>
          <p:nvPr/>
        </p:nvSpPr>
        <p:spPr>
          <a:xfrm>
            <a:off x="6096271" y="3992850"/>
            <a:ext cx="3047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6" name="Google Shape;556;p78"/>
          <p:cNvSpPr/>
          <p:nvPr/>
        </p:nvSpPr>
        <p:spPr>
          <a:xfrm>
            <a:off x="1" y="3992850"/>
            <a:ext cx="30477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7" name="Google Shape;557;p78"/>
          <p:cNvSpPr txBox="1"/>
          <p:nvPr>
            <p:ph idx="12" type="sldNum"/>
          </p:nvPr>
        </p:nvSpPr>
        <p:spPr>
          <a:xfrm>
            <a:off x="-125" y="4830281"/>
            <a:ext cx="9144000" cy="31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buNone/>
              <a:defRPr/>
            </a:lvl1pPr>
            <a:lvl2pPr lvl="1" rtl="0" algn="ctr">
              <a:buNone/>
              <a:defRPr/>
            </a:lvl2pPr>
            <a:lvl3pPr lvl="2" rtl="0" algn="ctr">
              <a:buNone/>
              <a:defRPr/>
            </a:lvl3pPr>
            <a:lvl4pPr lvl="3" rtl="0" algn="ctr">
              <a:buNone/>
              <a:defRPr/>
            </a:lvl4pPr>
            <a:lvl5pPr lvl="4" rtl="0" algn="ctr">
              <a:buNone/>
              <a:defRPr/>
            </a:lvl5pPr>
            <a:lvl6pPr lvl="5" rtl="0" algn="ctr">
              <a:buNone/>
              <a:defRPr/>
            </a:lvl6pPr>
            <a:lvl7pPr lvl="6" rtl="0" algn="ctr">
              <a:buNone/>
              <a:defRPr/>
            </a:lvl7pPr>
            <a:lvl8pPr lvl="7" rtl="0" algn="ctr">
              <a:buNone/>
              <a:defRPr/>
            </a:lvl8pPr>
            <a:lvl9pPr lvl="8" rtl="0" algn="ctr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TITLE_1_1"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p79"/>
          <p:cNvSpPr txBox="1"/>
          <p:nvPr>
            <p:ph idx="1" type="body"/>
          </p:nvPr>
        </p:nvSpPr>
        <p:spPr>
          <a:xfrm>
            <a:off x="1710425" y="2161800"/>
            <a:ext cx="5723700" cy="8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rtl="0" algn="ctr"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▷"/>
              <a:defRPr i="1"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rtl="0" algn="ctr"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○"/>
              <a:defRPr i="1"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rtl="0" algn="ctr"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■"/>
              <a:defRPr i="1">
                <a:latin typeface="Arial"/>
                <a:ea typeface="Arial"/>
                <a:cs typeface="Arial"/>
                <a:sym typeface="Arial"/>
              </a:defRPr>
            </a:lvl3pPr>
            <a:lvl4pPr indent="-381000" lvl="3" marL="1828800" rtl="0" algn="ctr"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●"/>
              <a:defRPr i="1">
                <a:latin typeface="Arial"/>
                <a:ea typeface="Arial"/>
                <a:cs typeface="Arial"/>
                <a:sym typeface="Arial"/>
              </a:defRPr>
            </a:lvl4pPr>
            <a:lvl5pPr indent="-381000" lvl="4" marL="2286000" rtl="0" algn="ctr"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○"/>
              <a:defRPr i="1">
                <a:latin typeface="Arial"/>
                <a:ea typeface="Arial"/>
                <a:cs typeface="Arial"/>
                <a:sym typeface="Arial"/>
              </a:defRPr>
            </a:lvl5pPr>
            <a:lvl6pPr indent="-381000" lvl="5" marL="2743200" rtl="0" algn="ctr"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■"/>
              <a:defRPr i="1">
                <a:latin typeface="Arial"/>
                <a:ea typeface="Arial"/>
                <a:cs typeface="Arial"/>
                <a:sym typeface="Arial"/>
              </a:defRPr>
            </a:lvl6pPr>
            <a:lvl7pPr indent="-381000" lvl="6" marL="3200400" rtl="0" algn="ctr"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●"/>
              <a:defRPr i="1">
                <a:latin typeface="Arial"/>
                <a:ea typeface="Arial"/>
                <a:cs typeface="Arial"/>
                <a:sym typeface="Arial"/>
              </a:defRPr>
            </a:lvl7pPr>
            <a:lvl8pPr indent="-381000" lvl="7" marL="3657600" rtl="0" algn="ctr"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○"/>
              <a:defRPr i="1">
                <a:latin typeface="Arial"/>
                <a:ea typeface="Arial"/>
                <a:cs typeface="Arial"/>
                <a:sym typeface="Arial"/>
              </a:defRPr>
            </a:lvl8pPr>
            <a:lvl9pPr indent="-381000" lvl="8" marL="4114800" rtl="0" algn="ctr">
              <a:spcBef>
                <a:spcPts val="0"/>
              </a:spcBef>
              <a:spcAft>
                <a:spcPts val="0"/>
              </a:spcAft>
              <a:buSzPts val="2400"/>
              <a:buFont typeface="Arial"/>
              <a:buChar char="■"/>
              <a:defRPr i="1"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60" name="Google Shape;560;p79"/>
          <p:cNvSpPr txBox="1"/>
          <p:nvPr/>
        </p:nvSpPr>
        <p:spPr>
          <a:xfrm>
            <a:off x="3593400" y="1181419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600">
                <a:solidFill>
                  <a:schemeClr val="accent6"/>
                </a:solidFill>
              </a:rPr>
              <a:t>“</a:t>
            </a:r>
            <a:endParaRPr b="1" sz="9600">
              <a:solidFill>
                <a:schemeClr val="accent6"/>
              </a:solidFill>
            </a:endParaRPr>
          </a:p>
        </p:txBody>
      </p:sp>
      <p:sp>
        <p:nvSpPr>
          <p:cNvPr id="561" name="Google Shape;561;p79"/>
          <p:cNvSpPr/>
          <p:nvPr/>
        </p:nvSpPr>
        <p:spPr>
          <a:xfrm>
            <a:off x="5723283" y="1599675"/>
            <a:ext cx="17103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2" name="Google Shape;562;p79"/>
          <p:cNvSpPr/>
          <p:nvPr/>
        </p:nvSpPr>
        <p:spPr>
          <a:xfrm>
            <a:off x="7434177" y="1599675"/>
            <a:ext cx="17103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3" name="Google Shape;563;p79"/>
          <p:cNvSpPr/>
          <p:nvPr/>
        </p:nvSpPr>
        <p:spPr>
          <a:xfrm>
            <a:off x="0" y="1599675"/>
            <a:ext cx="17103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4" name="Google Shape;564;p79"/>
          <p:cNvSpPr/>
          <p:nvPr/>
        </p:nvSpPr>
        <p:spPr>
          <a:xfrm>
            <a:off x="1710425" y="1599675"/>
            <a:ext cx="17103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5" name="Google Shape;565;p79"/>
          <p:cNvSpPr txBox="1"/>
          <p:nvPr>
            <p:ph idx="12" type="sldNum"/>
          </p:nvPr>
        </p:nvSpPr>
        <p:spPr>
          <a:xfrm>
            <a:off x="-125" y="4830281"/>
            <a:ext cx="9144000" cy="31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buNone/>
              <a:defRPr/>
            </a:lvl1pPr>
            <a:lvl2pPr lvl="1" rtl="0" algn="ctr">
              <a:buNone/>
              <a:defRPr/>
            </a:lvl2pPr>
            <a:lvl3pPr lvl="2" rtl="0" algn="ctr">
              <a:buNone/>
              <a:defRPr/>
            </a:lvl3pPr>
            <a:lvl4pPr lvl="3" rtl="0" algn="ctr">
              <a:buNone/>
              <a:defRPr/>
            </a:lvl4pPr>
            <a:lvl5pPr lvl="4" rtl="0" algn="ctr">
              <a:buNone/>
              <a:defRPr/>
            </a:lvl5pPr>
            <a:lvl6pPr lvl="5" rtl="0" algn="ctr">
              <a:buNone/>
              <a:defRPr/>
            </a:lvl6pPr>
            <a:lvl7pPr lvl="6" rtl="0" algn="ctr">
              <a:buNone/>
              <a:defRPr/>
            </a:lvl7pPr>
            <a:lvl8pPr lvl="7" rtl="0" algn="ctr">
              <a:buNone/>
              <a:defRPr/>
            </a:lvl8pPr>
            <a:lvl9pPr lvl="8" rtl="0" algn="ctr"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1 column" type="tx">
  <p:cSld name="TITLE_AND_BODY">
    <p:spTree>
      <p:nvGrpSpPr>
        <p:cNvPr id="566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p80"/>
          <p:cNvSpPr txBox="1"/>
          <p:nvPr>
            <p:ph type="title"/>
          </p:nvPr>
        </p:nvSpPr>
        <p:spPr>
          <a:xfrm>
            <a:off x="449550" y="147177"/>
            <a:ext cx="6462600" cy="99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26292"/>
              </a:buClr>
              <a:buSzPts val="3200"/>
              <a:buNone/>
              <a:defRPr>
                <a:solidFill>
                  <a:srgbClr val="22629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568" name="Google Shape;568;p80"/>
          <p:cNvSpPr txBox="1"/>
          <p:nvPr>
            <p:ph idx="1" type="body"/>
          </p:nvPr>
        </p:nvSpPr>
        <p:spPr>
          <a:xfrm>
            <a:off x="449550" y="1145000"/>
            <a:ext cx="6906600" cy="355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▷"/>
              <a:defRPr/>
            </a:lvl1pPr>
            <a:lvl2pPr indent="-381000" lvl="1" marL="9144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81000" lvl="3" marL="18288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4pPr>
            <a:lvl5pPr indent="-381000" lvl="4" marL="2286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5pPr>
            <a:lvl6pPr indent="-381000" lvl="5" marL="27432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6pPr>
            <a:lvl7pPr indent="-381000" lvl="6" marL="32004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7pPr>
            <a:lvl8pPr indent="-381000" lvl="7" marL="36576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8pPr>
            <a:lvl9pPr indent="-381000" lvl="8" marL="41148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9pPr>
          </a:lstStyle>
          <a:p/>
        </p:txBody>
      </p:sp>
      <p:sp>
        <p:nvSpPr>
          <p:cNvPr id="569" name="Google Shape;569;p80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0" name="Google Shape;570;p80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1" name="Google Shape;571;p80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2" name="Google Shape;572;p80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3" name="Google Shape;573;p80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1 column + 1 photo">
  <p:cSld name="TITLE_AND_BODY_2">
    <p:spTree>
      <p:nvGrpSpPr>
        <p:cNvPr id="574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p81"/>
          <p:cNvSpPr txBox="1"/>
          <p:nvPr>
            <p:ph type="title"/>
          </p:nvPr>
        </p:nvSpPr>
        <p:spPr>
          <a:xfrm>
            <a:off x="449550" y="147175"/>
            <a:ext cx="4530600" cy="99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26292"/>
              </a:buClr>
              <a:buSzPts val="3200"/>
              <a:buNone/>
              <a:defRPr>
                <a:solidFill>
                  <a:srgbClr val="22629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576" name="Google Shape;576;p81"/>
          <p:cNvSpPr txBox="1"/>
          <p:nvPr>
            <p:ph idx="1" type="body"/>
          </p:nvPr>
        </p:nvSpPr>
        <p:spPr>
          <a:xfrm>
            <a:off x="449550" y="1145000"/>
            <a:ext cx="6906600" cy="355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▷"/>
              <a:defRPr/>
            </a:lvl1pPr>
            <a:lvl2pPr indent="-381000" lvl="1" marL="9144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81000" lvl="3" marL="18288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4pPr>
            <a:lvl5pPr indent="-381000" lvl="4" marL="2286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5pPr>
            <a:lvl6pPr indent="-381000" lvl="5" marL="27432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6pPr>
            <a:lvl7pPr indent="-381000" lvl="6" marL="32004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7pPr>
            <a:lvl8pPr indent="-381000" lvl="7" marL="36576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8pPr>
            <a:lvl9pPr indent="-381000" lvl="8" marL="41148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9pPr>
          </a:lstStyle>
          <a:p/>
        </p:txBody>
      </p:sp>
      <p:sp>
        <p:nvSpPr>
          <p:cNvPr id="577" name="Google Shape;577;p81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8" name="Google Shape;578;p81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9" name="Google Shape;579;p81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0" name="Google Shape;580;p81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1" name="Google Shape;581;p81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1 column 1">
  <p:cSld name="TITLE_AND_BODY_1">
    <p:spTree>
      <p:nvGrpSpPr>
        <p:cNvPr id="582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p82"/>
          <p:cNvSpPr txBox="1"/>
          <p:nvPr>
            <p:ph type="title"/>
          </p:nvPr>
        </p:nvSpPr>
        <p:spPr>
          <a:xfrm>
            <a:off x="449550" y="147177"/>
            <a:ext cx="6462600" cy="99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26292"/>
              </a:buClr>
              <a:buSzPts val="3200"/>
              <a:buNone/>
              <a:defRPr>
                <a:solidFill>
                  <a:srgbClr val="22629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584" name="Google Shape;584;p82"/>
          <p:cNvSpPr txBox="1"/>
          <p:nvPr>
            <p:ph idx="1" type="body"/>
          </p:nvPr>
        </p:nvSpPr>
        <p:spPr>
          <a:xfrm>
            <a:off x="449550" y="1145000"/>
            <a:ext cx="6906600" cy="355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▷"/>
              <a:defRPr/>
            </a:lvl1pPr>
            <a:lvl2pPr indent="-381000" lvl="1" marL="9144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indent="-381000" lvl="2" marL="13716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indent="-381000" lvl="3" marL="18288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4pPr>
            <a:lvl5pPr indent="-381000" lvl="4" marL="2286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5pPr>
            <a:lvl6pPr indent="-381000" lvl="5" marL="27432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6pPr>
            <a:lvl7pPr indent="-381000" lvl="6" marL="32004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7pPr>
            <a:lvl8pPr indent="-381000" lvl="7" marL="36576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8pPr>
            <a:lvl9pPr indent="-381000" lvl="8" marL="41148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9pPr>
          </a:lstStyle>
          <a:p/>
        </p:txBody>
      </p:sp>
      <p:sp>
        <p:nvSpPr>
          <p:cNvPr id="585" name="Google Shape;585;p82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6" name="Google Shape;586;p82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7" name="Google Shape;587;p82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8" name="Google Shape;588;p82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9" name="Google Shape;589;p82"/>
          <p:cNvSpPr txBox="1"/>
          <p:nvPr/>
        </p:nvSpPr>
        <p:spPr>
          <a:xfrm>
            <a:off x="7637400" y="0"/>
            <a:ext cx="1506600" cy="3657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FFFFF"/>
              </a:solidFill>
            </a:endParaRPr>
          </a:p>
        </p:txBody>
      </p:sp>
      <p:sp>
        <p:nvSpPr>
          <p:cNvPr id="590" name="Google Shape;590;p82"/>
          <p:cNvSpPr txBox="1"/>
          <p:nvPr>
            <p:ph idx="2" type="title"/>
          </p:nvPr>
        </p:nvSpPr>
        <p:spPr>
          <a:xfrm>
            <a:off x="7630600" y="150"/>
            <a:ext cx="1506600" cy="365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b="1" sz="1400">
                <a:solidFill>
                  <a:srgbClr val="FFFFF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591" name="Google Shape;591;p82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2 columns" type="twoColTx">
  <p:cSld name="TITLE_AND_TWO_COLUMNS">
    <p:spTree>
      <p:nvGrpSpPr>
        <p:cNvPr id="592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p83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4" name="Google Shape;594;p83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5" name="Google Shape;595;p83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6" name="Google Shape;596;p83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7" name="Google Shape;597;p83"/>
          <p:cNvSpPr txBox="1"/>
          <p:nvPr>
            <p:ph idx="1" type="body"/>
          </p:nvPr>
        </p:nvSpPr>
        <p:spPr>
          <a:xfrm>
            <a:off x="453825" y="1200150"/>
            <a:ext cx="31368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55600" lvl="0" marL="457200" rtl="0">
              <a:spcBef>
                <a:spcPts val="0"/>
              </a:spcBef>
              <a:spcAft>
                <a:spcPts val="0"/>
              </a:spcAft>
              <a:buSzPts val="2000"/>
              <a:buChar char="▷"/>
              <a:defRPr sz="2000"/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3pPr>
            <a:lvl4pPr indent="-355600" lvl="3" marL="18288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indent="-355600" lvl="4" marL="22860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indent="-355600" lvl="5" marL="27432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indent="-355600" lvl="6" marL="32004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indent="-355600" lvl="7" marL="3657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indent="-355600" lvl="8" marL="41148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/>
        </p:txBody>
      </p:sp>
      <p:sp>
        <p:nvSpPr>
          <p:cNvPr id="598" name="Google Shape;598;p83"/>
          <p:cNvSpPr txBox="1"/>
          <p:nvPr>
            <p:ph idx="2" type="body"/>
          </p:nvPr>
        </p:nvSpPr>
        <p:spPr>
          <a:xfrm>
            <a:off x="4219456" y="1200150"/>
            <a:ext cx="31368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55600" lvl="0" marL="457200" rtl="0">
              <a:spcBef>
                <a:spcPts val="0"/>
              </a:spcBef>
              <a:spcAft>
                <a:spcPts val="0"/>
              </a:spcAft>
              <a:buSzPts val="2000"/>
              <a:buChar char="▷"/>
              <a:defRPr sz="2000"/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3pPr>
            <a:lvl4pPr indent="-355600" lvl="3" marL="18288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indent="-355600" lvl="4" marL="22860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indent="-355600" lvl="5" marL="27432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indent="-355600" lvl="6" marL="32004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indent="-355600" lvl="7" marL="3657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indent="-355600" lvl="8" marL="41148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/>
        </p:txBody>
      </p:sp>
      <p:sp>
        <p:nvSpPr>
          <p:cNvPr id="599" name="Google Shape;599;p83"/>
          <p:cNvSpPr txBox="1"/>
          <p:nvPr>
            <p:ph type="title"/>
          </p:nvPr>
        </p:nvSpPr>
        <p:spPr>
          <a:xfrm>
            <a:off x="449550" y="147177"/>
            <a:ext cx="6462600" cy="99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26292"/>
              </a:buClr>
              <a:buSzPts val="3200"/>
              <a:buNone/>
              <a:defRPr>
                <a:solidFill>
                  <a:srgbClr val="22629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600" name="Google Shape;600;p83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">
  <p:cSld name="TITLE_ONLY_1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9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9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" name="Google Shape;69;p9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" name="Google Shape;70;p9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Google Shape;71;p9"/>
          <p:cNvSpPr txBox="1"/>
          <p:nvPr>
            <p:ph idx="12" type="sldNum"/>
          </p:nvPr>
        </p:nvSpPr>
        <p:spPr>
          <a:xfrm>
            <a:off x="8480575" y="4696933"/>
            <a:ext cx="548700" cy="31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2" name="Google Shape;72;p9"/>
          <p:cNvSpPr txBox="1"/>
          <p:nvPr>
            <p:ph type="title"/>
          </p:nvPr>
        </p:nvSpPr>
        <p:spPr>
          <a:xfrm>
            <a:off x="449550" y="147163"/>
            <a:ext cx="6462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26292"/>
              </a:buClr>
              <a:buSzPts val="3200"/>
              <a:buNone/>
              <a:defRPr>
                <a:solidFill>
                  <a:srgbClr val="22629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pic>
        <p:nvPicPr>
          <p:cNvPr id="73" name="Google Shape;73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234925" y="312150"/>
            <a:ext cx="1604273" cy="76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3 columns">
  <p:cSld name="TITLE_AND_TWO_COLUMNS_1">
    <p:spTree>
      <p:nvGrpSpPr>
        <p:cNvPr id="60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Google Shape;602;p84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3" name="Google Shape;603;p84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4" name="Google Shape;604;p84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5" name="Google Shape;605;p84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6" name="Google Shape;606;p84"/>
          <p:cNvSpPr txBox="1"/>
          <p:nvPr>
            <p:ph idx="1" type="body"/>
          </p:nvPr>
        </p:nvSpPr>
        <p:spPr>
          <a:xfrm>
            <a:off x="449550" y="1200150"/>
            <a:ext cx="23712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▷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607" name="Google Shape;607;p84"/>
          <p:cNvSpPr txBox="1"/>
          <p:nvPr>
            <p:ph idx="2" type="body"/>
          </p:nvPr>
        </p:nvSpPr>
        <p:spPr>
          <a:xfrm>
            <a:off x="3386404" y="1200150"/>
            <a:ext cx="23712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▷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608" name="Google Shape;608;p84"/>
          <p:cNvSpPr txBox="1"/>
          <p:nvPr>
            <p:ph type="title"/>
          </p:nvPr>
        </p:nvSpPr>
        <p:spPr>
          <a:xfrm>
            <a:off x="449550" y="147177"/>
            <a:ext cx="6462600" cy="980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26292"/>
              </a:buClr>
              <a:buSzPts val="3200"/>
              <a:buNone/>
              <a:defRPr>
                <a:solidFill>
                  <a:srgbClr val="22629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609" name="Google Shape;609;p84"/>
          <p:cNvSpPr txBox="1"/>
          <p:nvPr>
            <p:ph idx="3" type="body"/>
          </p:nvPr>
        </p:nvSpPr>
        <p:spPr>
          <a:xfrm>
            <a:off x="6265332" y="1200150"/>
            <a:ext cx="2371200" cy="372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▷"/>
              <a:defRPr sz="1400"/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/>
        </p:txBody>
      </p:sp>
      <p:sp>
        <p:nvSpPr>
          <p:cNvPr id="610" name="Google Shape;610;p84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61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Google Shape;612;p85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3" name="Google Shape;613;p85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4" name="Google Shape;614;p85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5" name="Google Shape;615;p85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6" name="Google Shape;616;p85"/>
          <p:cNvSpPr txBox="1"/>
          <p:nvPr>
            <p:ph type="title"/>
          </p:nvPr>
        </p:nvSpPr>
        <p:spPr>
          <a:xfrm>
            <a:off x="449550" y="147177"/>
            <a:ext cx="6462600" cy="99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26292"/>
              </a:buClr>
              <a:buSzPts val="3200"/>
              <a:buNone/>
              <a:defRPr>
                <a:solidFill>
                  <a:srgbClr val="22629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617" name="Google Shape;617;p85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">
  <p:cSld name="TITLE_ONLY_1">
    <p:spTree>
      <p:nvGrpSpPr>
        <p:cNvPr id="618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p86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0" name="Google Shape;620;p86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1" name="Google Shape;621;p86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2" name="Google Shape;622;p86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3" name="Google Shape;623;p86"/>
          <p:cNvSpPr txBox="1"/>
          <p:nvPr>
            <p:ph type="title"/>
          </p:nvPr>
        </p:nvSpPr>
        <p:spPr>
          <a:xfrm>
            <a:off x="449550" y="147177"/>
            <a:ext cx="6462600" cy="99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26292"/>
              </a:buClr>
              <a:buSzPts val="3200"/>
              <a:buNone/>
              <a:defRPr>
                <a:solidFill>
                  <a:srgbClr val="22629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pic>
        <p:nvPicPr>
          <p:cNvPr id="624" name="Google Shape;624;p8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234925" y="312150"/>
            <a:ext cx="1604273" cy="765448"/>
          </a:xfrm>
          <a:prstGeom prst="rect">
            <a:avLst/>
          </a:prstGeom>
          <a:noFill/>
          <a:ln>
            <a:noFill/>
          </a:ln>
        </p:spPr>
      </p:pic>
      <p:sp>
        <p:nvSpPr>
          <p:cNvPr id="625" name="Google Shape;625;p86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626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87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8" name="Google Shape;628;p87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9" name="Google Shape;629;p87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0" name="Google Shape;630;p87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1" name="Google Shape;631;p87"/>
          <p:cNvSpPr txBox="1"/>
          <p:nvPr>
            <p:ph idx="1" type="body"/>
          </p:nvPr>
        </p:nvSpPr>
        <p:spPr>
          <a:xfrm>
            <a:off x="893700" y="4649963"/>
            <a:ext cx="6462600" cy="350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indent="-228600" lvl="0" marL="457200" rtl="0">
              <a:spcBef>
                <a:spcPts val="360"/>
              </a:spcBef>
              <a:spcAft>
                <a:spcPts val="0"/>
              </a:spcAft>
              <a:buClr>
                <a:srgbClr val="226292"/>
              </a:buClr>
              <a:buSzPts val="1400"/>
              <a:buNone/>
              <a:defRPr sz="1400">
                <a:solidFill>
                  <a:srgbClr val="226292"/>
                </a:solidFill>
              </a:defRPr>
            </a:lvl1pPr>
          </a:lstStyle>
          <a:p/>
        </p:txBody>
      </p:sp>
      <p:pic>
        <p:nvPicPr>
          <p:cNvPr id="632" name="Google Shape;632;p8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234925" y="312150"/>
            <a:ext cx="1604273" cy="765448"/>
          </a:xfrm>
          <a:prstGeom prst="rect">
            <a:avLst/>
          </a:prstGeom>
          <a:noFill/>
          <a:ln>
            <a:noFill/>
          </a:ln>
        </p:spPr>
      </p:pic>
      <p:sp>
        <p:nvSpPr>
          <p:cNvPr id="633" name="Google Shape;633;p87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rgbClr val="226292"/>
                </a:solidFill>
              </a:defRPr>
            </a:lvl1pPr>
            <a:lvl2pPr lvl="1" rtl="0">
              <a:buNone/>
              <a:defRPr>
                <a:solidFill>
                  <a:srgbClr val="226292"/>
                </a:solidFill>
              </a:defRPr>
            </a:lvl2pPr>
            <a:lvl3pPr lvl="2" rtl="0">
              <a:buNone/>
              <a:defRPr>
                <a:solidFill>
                  <a:srgbClr val="226292"/>
                </a:solidFill>
              </a:defRPr>
            </a:lvl3pPr>
            <a:lvl4pPr lvl="3" rtl="0">
              <a:buNone/>
              <a:defRPr>
                <a:solidFill>
                  <a:srgbClr val="226292"/>
                </a:solidFill>
              </a:defRPr>
            </a:lvl4pPr>
            <a:lvl5pPr lvl="4" rtl="0">
              <a:buNone/>
              <a:defRPr>
                <a:solidFill>
                  <a:srgbClr val="226292"/>
                </a:solidFill>
              </a:defRPr>
            </a:lvl5pPr>
            <a:lvl6pPr lvl="5" rtl="0">
              <a:buNone/>
              <a:defRPr>
                <a:solidFill>
                  <a:srgbClr val="226292"/>
                </a:solidFill>
              </a:defRPr>
            </a:lvl6pPr>
            <a:lvl7pPr lvl="6" rtl="0">
              <a:buNone/>
              <a:defRPr>
                <a:solidFill>
                  <a:srgbClr val="226292"/>
                </a:solidFill>
              </a:defRPr>
            </a:lvl7pPr>
            <a:lvl8pPr lvl="7" rtl="0">
              <a:buNone/>
              <a:defRPr>
                <a:solidFill>
                  <a:srgbClr val="226292"/>
                </a:solidFill>
              </a:defRPr>
            </a:lvl8pPr>
            <a:lvl9pPr lvl="8" rtl="0">
              <a:buNone/>
              <a:defRPr>
                <a:solidFill>
                  <a:srgbClr val="22629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34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p88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6" name="Google Shape;636;p88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7" name="Google Shape;637;p88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8" name="Google Shape;638;p88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9" name="Google Shape;639;p88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lor background">
  <p:cSld name="BLANK_1">
    <p:bg>
      <p:bgPr>
        <a:solidFill>
          <a:srgbClr val="226292"/>
        </a:solidFill>
      </p:bgPr>
    </p:bg>
    <p:spTree>
      <p:nvGrpSpPr>
        <p:cNvPr id="640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p89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2" name="Google Shape;642;p89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3" name="Google Shape;643;p89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4" name="Google Shape;644;p89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6B5C8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5" name="Google Shape;645;p89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lor background 2">
  <p:cSld name="BLANK_1_2">
    <p:bg>
      <p:bgPr>
        <a:noFill/>
      </p:bgPr>
    </p:bg>
    <p:spTree>
      <p:nvGrpSpPr>
        <p:cNvPr id="646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Google Shape;647;p90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8" name="Google Shape;648;p90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9" name="Google Shape;649;p90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0" name="Google Shape;650;p90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6B5C8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1" name="Google Shape;651;p90"/>
          <p:cNvSpPr/>
          <p:nvPr/>
        </p:nvSpPr>
        <p:spPr>
          <a:xfrm>
            <a:off x="0" y="0"/>
            <a:ext cx="3500400" cy="5066400"/>
          </a:xfrm>
          <a:prstGeom prst="rect">
            <a:avLst/>
          </a:prstGeom>
          <a:solidFill>
            <a:srgbClr val="717A38"/>
          </a:solidFill>
          <a:ln cap="flat" cmpd="sng" w="9525">
            <a:solidFill>
              <a:srgbClr val="717A3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2" name="Google Shape;652;p90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lor background 2 1">
  <p:cSld name="BLANK_1_2_1">
    <p:bg>
      <p:bgPr>
        <a:noFill/>
      </p:bgPr>
    </p:bg>
    <p:spTree>
      <p:nvGrpSpPr>
        <p:cNvPr id="653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" name="Google Shape;654;p91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5" name="Google Shape;655;p91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6" name="Google Shape;656;p91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7" name="Google Shape;657;p91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6B5C8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8" name="Google Shape;658;p91"/>
          <p:cNvSpPr/>
          <p:nvPr/>
        </p:nvSpPr>
        <p:spPr>
          <a:xfrm>
            <a:off x="0" y="0"/>
            <a:ext cx="3500400" cy="5066400"/>
          </a:xfrm>
          <a:prstGeom prst="rect">
            <a:avLst/>
          </a:prstGeom>
          <a:solidFill>
            <a:srgbClr val="007870"/>
          </a:solidFill>
          <a:ln cap="flat" cmpd="sng" w="9525">
            <a:solidFill>
              <a:srgbClr val="00787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9" name="Google Shape;659;p91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lor background 1">
  <p:cSld name="BLANK_1_1">
    <p:bg>
      <p:bgPr>
        <a:solidFill>
          <a:srgbClr val="C34F32"/>
        </a:solidFill>
      </p:bgPr>
    </p:bg>
    <p:spTree>
      <p:nvGrpSpPr>
        <p:cNvPr id="660" name="Shape 6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" name="Google Shape;661;p92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2" name="Google Shape;662;p92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3" name="Google Shape;663;p92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4" name="Google Shape;664;p92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6B5C8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5" name="Google Shape;665;p92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666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Google Shape;667;p9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668" name="Google Shape;668;p93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0"/>
          <p:cNvSpPr/>
          <p:nvPr/>
        </p:nvSpPr>
        <p:spPr>
          <a:xfrm>
            <a:off x="7356366" y="5066325"/>
            <a:ext cx="893700" cy="77100"/>
          </a:xfrm>
          <a:prstGeom prst="rect">
            <a:avLst/>
          </a:prstGeom>
          <a:solidFill>
            <a:srgbClr val="C34F3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" name="Google Shape;76;p10"/>
          <p:cNvSpPr/>
          <p:nvPr/>
        </p:nvSpPr>
        <p:spPr>
          <a:xfrm>
            <a:off x="8250312" y="5066325"/>
            <a:ext cx="893700" cy="77100"/>
          </a:xfrm>
          <a:prstGeom prst="rect">
            <a:avLst/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" name="Google Shape;77;p10"/>
          <p:cNvSpPr/>
          <p:nvPr/>
        </p:nvSpPr>
        <p:spPr>
          <a:xfrm>
            <a:off x="0" y="5066325"/>
            <a:ext cx="893700" cy="77100"/>
          </a:xfrm>
          <a:prstGeom prst="rect">
            <a:avLst/>
          </a:prstGeom>
          <a:solidFill>
            <a:srgbClr val="717A3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p10"/>
          <p:cNvSpPr/>
          <p:nvPr/>
        </p:nvSpPr>
        <p:spPr>
          <a:xfrm>
            <a:off x="893710" y="5066325"/>
            <a:ext cx="6462600" cy="77100"/>
          </a:xfrm>
          <a:prstGeom prst="rect">
            <a:avLst/>
          </a:prstGeom>
          <a:solidFill>
            <a:srgbClr val="22629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10"/>
          <p:cNvSpPr txBox="1"/>
          <p:nvPr>
            <p:ph idx="1" type="body"/>
          </p:nvPr>
        </p:nvSpPr>
        <p:spPr>
          <a:xfrm>
            <a:off x="893700" y="4649963"/>
            <a:ext cx="6462600" cy="350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indent="-228600" lvl="0" marL="457200">
              <a:spcBef>
                <a:spcPts val="360"/>
              </a:spcBef>
              <a:spcAft>
                <a:spcPts val="0"/>
              </a:spcAft>
              <a:buClr>
                <a:srgbClr val="226292"/>
              </a:buClr>
              <a:buSzPts val="1400"/>
              <a:buNone/>
              <a:defRPr sz="1400">
                <a:solidFill>
                  <a:srgbClr val="226292"/>
                </a:solidFill>
              </a:defRPr>
            </a:lvl1pPr>
          </a:lstStyle>
          <a:p/>
        </p:txBody>
      </p:sp>
      <p:sp>
        <p:nvSpPr>
          <p:cNvPr id="80" name="Google Shape;80;p10"/>
          <p:cNvSpPr txBox="1"/>
          <p:nvPr>
            <p:ph idx="12" type="sldNum"/>
          </p:nvPr>
        </p:nvSpPr>
        <p:spPr>
          <a:xfrm>
            <a:off x="8480575" y="4696933"/>
            <a:ext cx="548700" cy="31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81" name="Google Shape;81;p1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234925" y="312150"/>
            <a:ext cx="1604273" cy="76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669" name="Shape 6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Google Shape;670;p94"/>
          <p:cNvSpPr txBox="1"/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671" name="Google Shape;671;p94"/>
          <p:cNvSpPr txBox="1"/>
          <p:nvPr>
            <p:ph idx="1" type="body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▷"/>
              <a:defRPr/>
            </a:lvl1pPr>
            <a:lvl2pPr indent="-317500" lvl="1" marL="914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2pPr>
            <a:lvl3pPr indent="-317500" lvl="2" marL="1371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672" name="Google Shape;672;p94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3" name="Google Shape;673;p94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4" name="Google Shape;674;p94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_3">
    <p:spTree>
      <p:nvGrpSpPr>
        <p:cNvPr id="675" name="Shape 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95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Calibri"/>
              <a:buNone/>
              <a:defRPr sz="450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677" name="Google Shape;677;p95"/>
          <p:cNvSpPr txBox="1"/>
          <p:nvPr>
            <p:ph idx="1" type="subTitle"/>
          </p:nvPr>
        </p:nvSpPr>
        <p:spPr>
          <a:xfrm>
            <a:off x="1143000" y="2701528"/>
            <a:ext cx="6858000" cy="1241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rt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rtl="0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678" name="Google Shape;678;p95"/>
          <p:cNvSpPr txBox="1"/>
          <p:nvPr>
            <p:ph idx="10" type="dt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679" name="Google Shape;679;p95"/>
          <p:cNvSpPr txBox="1"/>
          <p:nvPr>
            <p:ph idx="11" type="ftr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680" name="Google Shape;680;p95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 sz="1100"/>
            </a:lvl1pPr>
            <a:lvl2pPr indent="0" lvl="1" marL="0" rtl="0" algn="r">
              <a:spcBef>
                <a:spcPts val="0"/>
              </a:spcBef>
              <a:buNone/>
              <a:defRPr sz="1100"/>
            </a:lvl2pPr>
            <a:lvl3pPr indent="0" lvl="2" marL="0" rtl="0" algn="r">
              <a:spcBef>
                <a:spcPts val="0"/>
              </a:spcBef>
              <a:buNone/>
              <a:defRPr sz="1100"/>
            </a:lvl3pPr>
            <a:lvl4pPr indent="0" lvl="3" marL="0" rtl="0" algn="r">
              <a:spcBef>
                <a:spcPts val="0"/>
              </a:spcBef>
              <a:buNone/>
              <a:defRPr sz="1100"/>
            </a:lvl4pPr>
            <a:lvl5pPr indent="0" lvl="4" marL="0" rtl="0" algn="r">
              <a:spcBef>
                <a:spcPts val="0"/>
              </a:spcBef>
              <a:buNone/>
              <a:defRPr sz="1100"/>
            </a:lvl5pPr>
            <a:lvl6pPr indent="0" lvl="5" marL="0" rtl="0" algn="r">
              <a:spcBef>
                <a:spcPts val="0"/>
              </a:spcBef>
              <a:buNone/>
              <a:defRPr sz="1100"/>
            </a:lvl6pPr>
            <a:lvl7pPr indent="0" lvl="6" marL="0" rtl="0" algn="r">
              <a:spcBef>
                <a:spcPts val="0"/>
              </a:spcBef>
              <a:buNone/>
              <a:defRPr sz="1100"/>
            </a:lvl7pPr>
            <a:lvl8pPr indent="0" lvl="7" marL="0" rtl="0" algn="r">
              <a:spcBef>
                <a:spcPts val="0"/>
              </a:spcBef>
              <a:buNone/>
              <a:defRPr sz="1100"/>
            </a:lvl8pPr>
            <a:lvl9pPr indent="0" lvl="8" marL="0" rtl="0" algn="r">
              <a:spcBef>
                <a:spcPts val="0"/>
              </a:spcBef>
              <a:buNone/>
              <a:defRPr sz="11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ide By Side">
  <p:cSld name="TITLE_AND_BODY_1_1">
    <p:bg>
      <p:bgPr>
        <a:solidFill>
          <a:srgbClr val="FFFFFF"/>
        </a:solidFill>
      </p:bgPr>
    </p:bg>
    <p:spTree>
      <p:nvGrpSpPr>
        <p:cNvPr id="68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96"/>
          <p:cNvSpPr txBox="1"/>
          <p:nvPr>
            <p:ph type="title"/>
          </p:nvPr>
        </p:nvSpPr>
        <p:spPr>
          <a:xfrm>
            <a:off x="0" y="-2750"/>
            <a:ext cx="3657600" cy="5146200"/>
          </a:xfrm>
          <a:prstGeom prst="rect">
            <a:avLst/>
          </a:prstGeom>
          <a:solidFill>
            <a:srgbClr val="18BDC8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500"/>
              <a:buNone/>
              <a:defRPr sz="3500">
                <a:solidFill>
                  <a:srgbClr val="FFFFF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None/>
              <a:defRPr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None/>
              <a:defRPr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None/>
              <a:defRPr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None/>
              <a:defRPr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None/>
              <a:defRPr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None/>
              <a:defRPr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None/>
              <a:defRPr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683" name="Google Shape;683;p96"/>
          <p:cNvSpPr txBox="1"/>
          <p:nvPr>
            <p:ph idx="1" type="body"/>
          </p:nvPr>
        </p:nvSpPr>
        <p:spPr>
          <a:xfrm>
            <a:off x="4267200" y="0"/>
            <a:ext cx="4876800" cy="5143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61950" lvl="0" marL="457200" rtl="0">
              <a:spcBef>
                <a:spcPts val="0"/>
              </a:spcBef>
              <a:spcAft>
                <a:spcPts val="0"/>
              </a:spcAft>
              <a:buSzPts val="2100"/>
              <a:buChar char="▷"/>
              <a:defRPr sz="2100"/>
            </a:lvl1pPr>
            <a:lvl2pPr indent="-361950" lvl="1" marL="914400" rtl="0">
              <a:spcBef>
                <a:spcPts val="0"/>
              </a:spcBef>
              <a:spcAft>
                <a:spcPts val="0"/>
              </a:spcAft>
              <a:buSzPts val="2100"/>
              <a:buChar char="○"/>
              <a:defRPr sz="2100"/>
            </a:lvl2pPr>
            <a:lvl3pPr indent="-361950" lvl="2" marL="1371600" rtl="0">
              <a:spcBef>
                <a:spcPts val="0"/>
              </a:spcBef>
              <a:spcAft>
                <a:spcPts val="0"/>
              </a:spcAft>
              <a:buSzPts val="2100"/>
              <a:buChar char="■"/>
              <a:defRPr sz="2100"/>
            </a:lvl3pPr>
            <a:lvl4pPr indent="-361950" lvl="3" marL="1828800" rtl="0">
              <a:spcBef>
                <a:spcPts val="0"/>
              </a:spcBef>
              <a:spcAft>
                <a:spcPts val="0"/>
              </a:spcAft>
              <a:buSzPts val="2100"/>
              <a:buChar char="●"/>
              <a:defRPr sz="2100"/>
            </a:lvl4pPr>
            <a:lvl5pPr indent="-361950" lvl="4" marL="2286000" rtl="0">
              <a:spcBef>
                <a:spcPts val="0"/>
              </a:spcBef>
              <a:spcAft>
                <a:spcPts val="0"/>
              </a:spcAft>
              <a:buSzPts val="2100"/>
              <a:buChar char="○"/>
              <a:defRPr sz="2100"/>
            </a:lvl5pPr>
            <a:lvl6pPr indent="-361950" lvl="5" marL="2743200" rtl="0">
              <a:spcBef>
                <a:spcPts val="0"/>
              </a:spcBef>
              <a:spcAft>
                <a:spcPts val="0"/>
              </a:spcAft>
              <a:buSzPts val="2100"/>
              <a:buChar char="■"/>
              <a:defRPr sz="2100"/>
            </a:lvl6pPr>
            <a:lvl7pPr indent="-361950" lvl="6" marL="3200400" rtl="0">
              <a:spcBef>
                <a:spcPts val="0"/>
              </a:spcBef>
              <a:spcAft>
                <a:spcPts val="0"/>
              </a:spcAft>
              <a:buSzPts val="2100"/>
              <a:buChar char="●"/>
              <a:defRPr sz="2100"/>
            </a:lvl7pPr>
            <a:lvl8pPr indent="-361950" lvl="7" marL="3657600" rtl="0">
              <a:spcBef>
                <a:spcPts val="0"/>
              </a:spcBef>
              <a:spcAft>
                <a:spcPts val="0"/>
              </a:spcAft>
              <a:buSzPts val="2100"/>
              <a:buChar char="○"/>
              <a:defRPr sz="2100"/>
            </a:lvl8pPr>
            <a:lvl9pPr indent="-361950" lvl="8" marL="4114800" rtl="0">
              <a:spcBef>
                <a:spcPts val="0"/>
              </a:spcBef>
              <a:spcAft>
                <a:spcPts val="0"/>
              </a:spcAft>
              <a:buSzPts val="2100"/>
              <a:buChar char="■"/>
              <a:defRPr sz="2100"/>
            </a:lvl9pPr>
          </a:lstStyle>
          <a:p/>
        </p:txBody>
      </p:sp>
      <p:sp>
        <p:nvSpPr>
          <p:cNvPr id="684" name="Google Shape;684;p9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">
    <p:bg>
      <p:bgPr>
        <a:solidFill>
          <a:srgbClr val="434343"/>
        </a:solidFill>
      </p:bgPr>
    </p:bg>
    <p:spTree>
      <p:nvGrpSpPr>
        <p:cNvPr id="685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p97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 1">
  <p:cSld name="Title and Content">
    <p:spTree>
      <p:nvGrpSpPr>
        <p:cNvPr id="687" name="Shape 6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8" name="Google Shape;688;p98"/>
          <p:cNvSpPr txBox="1"/>
          <p:nvPr>
            <p:ph idx="1" type="body"/>
          </p:nvPr>
        </p:nvSpPr>
        <p:spPr>
          <a:xfrm>
            <a:off x="911226" y="1200151"/>
            <a:ext cx="8004300" cy="3394500"/>
          </a:xfrm>
          <a:prstGeom prst="rect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▷"/>
              <a:defRPr/>
            </a:lvl1pPr>
            <a:lvl2pPr indent="-317500" lvl="1" marL="9144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2pPr>
            <a:lvl3pPr indent="-317500" lvl="2" marL="13716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689" name="Google Shape;689;p98"/>
          <p:cNvSpPr txBox="1"/>
          <p:nvPr>
            <p:ph type="title"/>
          </p:nvPr>
        </p:nvSpPr>
        <p:spPr>
          <a:xfrm>
            <a:off x="914400" y="171450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690" name="Google Shape;690;p98"/>
          <p:cNvSpPr txBox="1"/>
          <p:nvPr>
            <p:ph idx="12" type="sldNum"/>
          </p:nvPr>
        </p:nvSpPr>
        <p:spPr>
          <a:xfrm>
            <a:off x="7010400" y="4743451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691" name="Shape 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Google Shape;692;p99"/>
          <p:cNvSpPr txBox="1"/>
          <p:nvPr>
            <p:ph type="title"/>
          </p:nvPr>
        </p:nvSpPr>
        <p:spPr>
          <a:xfrm>
            <a:off x="914400" y="171450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693" name="Google Shape;693;p99"/>
          <p:cNvSpPr txBox="1"/>
          <p:nvPr>
            <p:ph idx="1" type="body"/>
          </p:nvPr>
        </p:nvSpPr>
        <p:spPr>
          <a:xfrm>
            <a:off x="457200" y="1151335"/>
            <a:ext cx="4040100" cy="480000"/>
          </a:xfrm>
          <a:prstGeom prst="rect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694" name="Google Shape;694;p99"/>
          <p:cNvSpPr txBox="1"/>
          <p:nvPr>
            <p:ph idx="2" type="body"/>
          </p:nvPr>
        </p:nvSpPr>
        <p:spPr>
          <a:xfrm>
            <a:off x="457200" y="1631156"/>
            <a:ext cx="4040100" cy="2963400"/>
          </a:xfrm>
          <a:prstGeom prst="rect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42900" lvl="0" marL="457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▷"/>
              <a:defRPr sz="1800"/>
            </a:lvl1pPr>
            <a:lvl2pPr indent="-323850" lvl="1" marL="9144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○"/>
              <a:defRPr sz="1500"/>
            </a:lvl2pPr>
            <a:lvl3pPr indent="-317500" lvl="2" marL="13716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 sz="1400"/>
            </a:lvl3pPr>
            <a:lvl4pPr indent="-304800" lvl="3" marL="18288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/>
            </a:lvl4pPr>
            <a:lvl5pPr indent="-304800" lvl="4" marL="22860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/>
            </a:lvl5pPr>
            <a:lvl6pPr indent="-304800" lvl="5" marL="27432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/>
            </a:lvl6pPr>
            <a:lvl7pPr indent="-304800" lvl="6" marL="32004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/>
            </a:lvl7pPr>
            <a:lvl8pPr indent="-304800" lvl="7" marL="36576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/>
            </a:lvl8pPr>
            <a:lvl9pPr indent="-304800" lvl="8" marL="41148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/>
            </a:lvl9pPr>
          </a:lstStyle>
          <a:p/>
        </p:txBody>
      </p:sp>
      <p:sp>
        <p:nvSpPr>
          <p:cNvPr id="695" name="Google Shape;695;p99"/>
          <p:cNvSpPr txBox="1"/>
          <p:nvPr>
            <p:ph idx="3" type="body"/>
          </p:nvPr>
        </p:nvSpPr>
        <p:spPr>
          <a:xfrm>
            <a:off x="4645026" y="1151335"/>
            <a:ext cx="4041600" cy="480000"/>
          </a:xfrm>
          <a:prstGeom prst="rect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indent="-228600" lvl="0" marL="457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1pPr>
            <a:lvl2pPr indent="-228600" lvl="1" marL="9144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b="1" sz="1500"/>
            </a:lvl2pPr>
            <a:lvl3pPr indent="-228600" lvl="2" marL="13716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b="1" sz="1400"/>
            </a:lvl3pPr>
            <a:lvl4pPr indent="-228600" lvl="3" marL="18288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4pPr>
            <a:lvl5pPr indent="-228600" lvl="4" marL="22860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5pPr>
            <a:lvl6pPr indent="-228600" lvl="5" marL="27432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6pPr>
            <a:lvl7pPr indent="-228600" lvl="6" marL="32004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7pPr>
            <a:lvl8pPr indent="-228600" lvl="7" marL="36576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8pPr>
            <a:lvl9pPr indent="-228600" lvl="8" marL="41148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9pPr>
          </a:lstStyle>
          <a:p/>
        </p:txBody>
      </p:sp>
      <p:sp>
        <p:nvSpPr>
          <p:cNvPr id="696" name="Google Shape;696;p99"/>
          <p:cNvSpPr txBox="1"/>
          <p:nvPr>
            <p:ph idx="4" type="body"/>
          </p:nvPr>
        </p:nvSpPr>
        <p:spPr>
          <a:xfrm>
            <a:off x="4645026" y="1631156"/>
            <a:ext cx="4041600" cy="2963400"/>
          </a:xfrm>
          <a:prstGeom prst="rect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42900" lvl="0" marL="457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▷"/>
              <a:defRPr sz="1800"/>
            </a:lvl1pPr>
            <a:lvl2pPr indent="-323850" lvl="1" marL="9144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500"/>
              <a:buChar char="○"/>
              <a:defRPr sz="1500"/>
            </a:lvl2pPr>
            <a:lvl3pPr indent="-317500" lvl="2" marL="13716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 sz="1400"/>
            </a:lvl3pPr>
            <a:lvl4pPr indent="-304800" lvl="3" marL="18288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/>
            </a:lvl4pPr>
            <a:lvl5pPr indent="-304800" lvl="4" marL="22860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/>
            </a:lvl5pPr>
            <a:lvl6pPr indent="-304800" lvl="5" marL="27432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/>
            </a:lvl6pPr>
            <a:lvl7pPr indent="-304800" lvl="6" marL="32004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●"/>
              <a:defRPr sz="1200"/>
            </a:lvl7pPr>
            <a:lvl8pPr indent="-304800" lvl="7" marL="36576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○"/>
              <a:defRPr sz="1200"/>
            </a:lvl8pPr>
            <a:lvl9pPr indent="-304800" lvl="8" marL="41148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■"/>
              <a:defRPr sz="1200"/>
            </a:lvl9pPr>
          </a:lstStyle>
          <a:p/>
        </p:txBody>
      </p:sp>
      <p:sp>
        <p:nvSpPr>
          <p:cNvPr id="697" name="Google Shape;697;p99"/>
          <p:cNvSpPr txBox="1"/>
          <p:nvPr>
            <p:ph idx="10" type="dt"/>
          </p:nvPr>
        </p:nvSpPr>
        <p:spPr>
          <a:xfrm>
            <a:off x="914400" y="4743451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98" name="Google Shape;698;p99"/>
          <p:cNvSpPr txBox="1"/>
          <p:nvPr>
            <p:ph idx="11" type="ftr"/>
          </p:nvPr>
        </p:nvSpPr>
        <p:spPr>
          <a:xfrm>
            <a:off x="1143000" y="4735117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99" name="Google Shape;699;p99"/>
          <p:cNvSpPr txBox="1"/>
          <p:nvPr>
            <p:ph idx="12" type="sldNum"/>
          </p:nvPr>
        </p:nvSpPr>
        <p:spPr>
          <a:xfrm>
            <a:off x="7010400" y="4743451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 2">
  <p:cSld name="Title and Content_1">
    <p:spTree>
      <p:nvGrpSpPr>
        <p:cNvPr id="700" name="Shape 7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" name="Google Shape;701;p100"/>
          <p:cNvSpPr txBox="1"/>
          <p:nvPr>
            <p:ph idx="1" type="body"/>
          </p:nvPr>
        </p:nvSpPr>
        <p:spPr>
          <a:xfrm>
            <a:off x="911226" y="1200151"/>
            <a:ext cx="8004300" cy="3394500"/>
          </a:xfrm>
          <a:prstGeom prst="rect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17500" lvl="0" marL="4572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▷"/>
              <a:defRPr/>
            </a:lvl1pPr>
            <a:lvl2pPr indent="-317500" lvl="1" marL="9144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2pPr>
            <a:lvl3pPr indent="-317500" lvl="2" marL="13716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indent="-317500" lvl="3" marL="18288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indent="-317500" lvl="4" marL="22860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indent="-317500" lvl="5" marL="27432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indent="-317500" lvl="6" marL="32004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indent="-317500" lvl="7" marL="36576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indent="-317500" lvl="8" marL="411480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/>
        </p:txBody>
      </p:sp>
      <p:sp>
        <p:nvSpPr>
          <p:cNvPr id="702" name="Google Shape;702;p100"/>
          <p:cNvSpPr txBox="1"/>
          <p:nvPr>
            <p:ph type="title"/>
          </p:nvPr>
        </p:nvSpPr>
        <p:spPr>
          <a:xfrm>
            <a:off x="914400" y="171450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703" name="Google Shape;703;p100"/>
          <p:cNvSpPr txBox="1"/>
          <p:nvPr>
            <p:ph idx="12" type="sldNum"/>
          </p:nvPr>
        </p:nvSpPr>
        <p:spPr>
          <a:xfrm>
            <a:off x="7010400" y="4743451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>
  <p:cSld name="SECTION_HEADER_1">
    <p:spTree>
      <p:nvGrpSpPr>
        <p:cNvPr id="704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Google Shape;705;p101"/>
          <p:cNvSpPr txBox="1"/>
          <p:nvPr>
            <p:ph type="title"/>
          </p:nvPr>
        </p:nvSpPr>
        <p:spPr>
          <a:xfrm>
            <a:off x="946404" y="569214"/>
            <a:ext cx="7063800" cy="30312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Century Schoolbook"/>
              <a:buNone/>
              <a:defRPr b="0" sz="5400"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706" name="Google Shape;706;p101"/>
          <p:cNvSpPr txBox="1"/>
          <p:nvPr>
            <p:ph idx="1" type="body"/>
          </p:nvPr>
        </p:nvSpPr>
        <p:spPr>
          <a:xfrm>
            <a:off x="946404" y="3600450"/>
            <a:ext cx="7063800" cy="126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rtl="0" algn="l">
              <a:lnSpc>
                <a:spcPct val="95000"/>
              </a:lnSpc>
              <a:spcBef>
                <a:spcPts val="1100"/>
              </a:spcBef>
              <a:spcAft>
                <a:spcPts val="0"/>
              </a:spcAft>
              <a:buSzPts val="1300"/>
              <a:buNone/>
              <a:defRPr sz="1700">
                <a:solidFill>
                  <a:srgbClr val="595959"/>
                </a:solidFill>
              </a:defRPr>
            </a:lvl1pPr>
            <a:lvl2pPr indent="-228600" lvl="1" marL="9144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2pPr>
            <a:lvl3pPr indent="-228600" lvl="2" marL="13716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88888"/>
                </a:solidFill>
              </a:defRPr>
            </a:lvl3pPr>
            <a:lvl4pPr indent="-228600" lvl="3" marL="18288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100"/>
              <a:buNone/>
              <a:defRPr sz="1100">
                <a:solidFill>
                  <a:srgbClr val="888888"/>
                </a:solidFill>
              </a:defRPr>
            </a:lvl4pPr>
            <a:lvl5pPr indent="-228600" lvl="4" marL="22860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100"/>
              <a:buNone/>
              <a:defRPr sz="1100">
                <a:solidFill>
                  <a:srgbClr val="888888"/>
                </a:solidFill>
              </a:defRPr>
            </a:lvl5pPr>
            <a:lvl6pPr indent="-228600" lvl="5" marL="2743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100"/>
              <a:buNone/>
              <a:defRPr sz="1100">
                <a:solidFill>
                  <a:srgbClr val="888888"/>
                </a:solidFill>
              </a:defRPr>
            </a:lvl6pPr>
            <a:lvl7pPr indent="-228600" lvl="6" marL="32004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100"/>
              <a:buNone/>
              <a:defRPr sz="1100">
                <a:solidFill>
                  <a:srgbClr val="888888"/>
                </a:solidFill>
              </a:defRPr>
            </a:lvl7pPr>
            <a:lvl8pPr indent="-228600" lvl="7" marL="36576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100"/>
              <a:buNone/>
              <a:defRPr sz="1100">
                <a:solidFill>
                  <a:srgbClr val="888888"/>
                </a:solidFill>
              </a:defRPr>
            </a:lvl8pPr>
            <a:lvl9pPr indent="-228600" lvl="8" marL="4114800" rtl="0" algn="l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SzPts val="1100"/>
              <a:buNone/>
              <a:defRPr sz="11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707" name="Google Shape;707;p101"/>
          <p:cNvSpPr txBox="1"/>
          <p:nvPr>
            <p:ph idx="10" type="dt"/>
          </p:nvPr>
        </p:nvSpPr>
        <p:spPr>
          <a:xfrm rot="-5400000">
            <a:off x="8098109" y="748799"/>
            <a:ext cx="14289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708" name="Google Shape;708;p101"/>
          <p:cNvSpPr txBox="1"/>
          <p:nvPr>
            <p:ph idx="11" type="ftr"/>
          </p:nvPr>
        </p:nvSpPr>
        <p:spPr>
          <a:xfrm rot="-5400000">
            <a:off x="7469609" y="3034950"/>
            <a:ext cx="26859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709" name="Google Shape;709;p101"/>
          <p:cNvSpPr txBox="1"/>
          <p:nvPr>
            <p:ph idx="12" type="sldNum"/>
          </p:nvPr>
        </p:nvSpPr>
        <p:spPr>
          <a:xfrm>
            <a:off x="8469630" y="4629150"/>
            <a:ext cx="685800" cy="44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34275" spcFirstLastPara="1" rIns="34275" wrap="square" tIns="34275">
            <a:noAutofit/>
          </a:bodyPr>
          <a:lstStyle>
            <a:lvl1pPr indent="0" lvl="0" marL="0" rtl="0" algn="ctr">
              <a:spcBef>
                <a:spcPts val="0"/>
              </a:spcBef>
              <a:buNone/>
              <a:defRPr/>
            </a:lvl1pPr>
            <a:lvl2pPr indent="0" lvl="1" marL="0" rtl="0" algn="ctr">
              <a:spcBef>
                <a:spcPts val="0"/>
              </a:spcBef>
              <a:buNone/>
              <a:defRPr/>
            </a:lvl2pPr>
            <a:lvl3pPr indent="0" lvl="2" marL="0" rtl="0" algn="ctr">
              <a:spcBef>
                <a:spcPts val="0"/>
              </a:spcBef>
              <a:buNone/>
              <a:defRPr/>
            </a:lvl3pPr>
            <a:lvl4pPr indent="0" lvl="3" marL="0" rtl="0" algn="ctr">
              <a:spcBef>
                <a:spcPts val="0"/>
              </a:spcBef>
              <a:buNone/>
              <a:defRPr/>
            </a:lvl4pPr>
            <a:lvl5pPr indent="0" lvl="4" marL="0" rtl="0" algn="ctr">
              <a:spcBef>
                <a:spcPts val="0"/>
              </a:spcBef>
              <a:buNone/>
              <a:defRPr/>
            </a:lvl5pPr>
            <a:lvl6pPr indent="0" lvl="5" marL="0" rtl="0" algn="ctr">
              <a:spcBef>
                <a:spcPts val="0"/>
              </a:spcBef>
              <a:buNone/>
              <a:defRPr/>
            </a:lvl6pPr>
            <a:lvl7pPr indent="0" lvl="6" marL="0" rtl="0" algn="ctr">
              <a:spcBef>
                <a:spcPts val="0"/>
              </a:spcBef>
              <a:buNone/>
              <a:defRPr/>
            </a:lvl7pPr>
            <a:lvl8pPr indent="0" lvl="7" marL="0" rtl="0" algn="ctr">
              <a:spcBef>
                <a:spcPts val="0"/>
              </a:spcBef>
              <a:buNone/>
              <a:defRPr/>
            </a:lvl8pPr>
            <a:lvl9pPr indent="0" lvl="8" marL="0" rt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10" name="Google Shape;710;p101"/>
          <p:cNvSpPr/>
          <p:nvPr/>
        </p:nvSpPr>
        <p:spPr>
          <a:xfrm>
            <a:off x="0" y="0"/>
            <a:ext cx="3429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71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102"/>
          <p:cNvSpPr txBox="1"/>
          <p:nvPr>
            <p:ph type="title"/>
          </p:nvPr>
        </p:nvSpPr>
        <p:spPr>
          <a:xfrm>
            <a:off x="630936" y="342900"/>
            <a:ext cx="2400300" cy="12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34275" lIns="68575" spcFirstLastPara="1" rIns="68575" wrap="square" tIns="34275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entury Schoolbook"/>
              <a:buNone/>
              <a:defRPr b="0"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713" name="Google Shape;713;p102"/>
          <p:cNvSpPr txBox="1"/>
          <p:nvPr>
            <p:ph idx="1" type="body"/>
          </p:nvPr>
        </p:nvSpPr>
        <p:spPr>
          <a:xfrm>
            <a:off x="3378200" y="514350"/>
            <a:ext cx="4559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04800" lvl="0" marL="457200" rtl="0" algn="l">
              <a:lnSpc>
                <a:spcPct val="95000"/>
              </a:lnSpc>
              <a:spcBef>
                <a:spcPts val="1100"/>
              </a:spcBef>
              <a:spcAft>
                <a:spcPts val="0"/>
              </a:spcAft>
              <a:buSzPts val="1200"/>
              <a:buChar char="▷"/>
              <a:defRPr sz="1500"/>
            </a:lvl1pPr>
            <a:lvl2pPr indent="-317500" lvl="1" marL="9144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400"/>
              <a:buChar char="○"/>
              <a:defRPr sz="1400"/>
            </a:lvl2pPr>
            <a:lvl3pPr indent="-304800" lvl="2" marL="13716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298450" lvl="3" marL="18288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 rtl="0" algn="l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SzPts val="1100"/>
              <a:buChar char="■"/>
              <a:defRPr sz="1100"/>
            </a:lvl9pPr>
          </a:lstStyle>
          <a:p/>
        </p:txBody>
      </p:sp>
      <p:sp>
        <p:nvSpPr>
          <p:cNvPr id="714" name="Google Shape;714;p102"/>
          <p:cNvSpPr txBox="1"/>
          <p:nvPr>
            <p:ph idx="2" type="body"/>
          </p:nvPr>
        </p:nvSpPr>
        <p:spPr>
          <a:xfrm>
            <a:off x="630936" y="1574800"/>
            <a:ext cx="2400300" cy="2857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rtl="0" algn="l">
              <a:lnSpc>
                <a:spcPct val="114000"/>
              </a:lnSpc>
              <a:spcBef>
                <a:spcPts val="600"/>
              </a:spcBef>
              <a:spcAft>
                <a:spcPts val="0"/>
              </a:spcAft>
              <a:buSzPts val="800"/>
              <a:buNone/>
              <a:defRPr sz="1000"/>
            </a:lvl1pPr>
            <a:lvl2pPr indent="-228600" lvl="1" marL="9144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900"/>
              <a:buNone/>
              <a:defRPr sz="900"/>
            </a:lvl2pPr>
            <a:lvl3pPr indent="-228600" lvl="2" marL="13716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800"/>
              <a:buNone/>
              <a:defRPr sz="800"/>
            </a:lvl3pPr>
            <a:lvl4pPr indent="-228600" lvl="3" marL="18288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700"/>
              <a:buNone/>
              <a:defRPr sz="700"/>
            </a:lvl4pPr>
            <a:lvl5pPr indent="-228600" lvl="4" marL="22860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700"/>
              <a:buNone/>
              <a:defRPr sz="700"/>
            </a:lvl5pPr>
            <a:lvl6pPr indent="-228600" lvl="5" marL="27432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700"/>
              <a:buNone/>
              <a:defRPr sz="700"/>
            </a:lvl6pPr>
            <a:lvl7pPr indent="-228600" lvl="6" marL="32004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700"/>
              <a:buNone/>
              <a:defRPr sz="700"/>
            </a:lvl7pPr>
            <a:lvl8pPr indent="-228600" lvl="7" marL="365760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SzPts val="700"/>
              <a:buNone/>
              <a:defRPr sz="700"/>
            </a:lvl8pPr>
            <a:lvl9pPr indent="-228600" lvl="8" marL="4114800" rtl="0" algn="l">
              <a:lnSpc>
                <a:spcPct val="90000"/>
              </a:lnSpc>
              <a:spcBef>
                <a:spcPts val="200"/>
              </a:spcBef>
              <a:spcAft>
                <a:spcPts val="200"/>
              </a:spcAft>
              <a:buSzPts val="700"/>
              <a:buNone/>
              <a:defRPr sz="700"/>
            </a:lvl9pPr>
          </a:lstStyle>
          <a:p/>
        </p:txBody>
      </p:sp>
      <p:sp>
        <p:nvSpPr>
          <p:cNvPr id="715" name="Google Shape;715;p102"/>
          <p:cNvSpPr txBox="1"/>
          <p:nvPr>
            <p:ph idx="10" type="dt"/>
          </p:nvPr>
        </p:nvSpPr>
        <p:spPr>
          <a:xfrm rot="-5400000">
            <a:off x="8098109" y="748799"/>
            <a:ext cx="14289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716" name="Google Shape;716;p102"/>
          <p:cNvSpPr txBox="1"/>
          <p:nvPr>
            <p:ph idx="11" type="ftr"/>
          </p:nvPr>
        </p:nvSpPr>
        <p:spPr>
          <a:xfrm rot="-5400000">
            <a:off x="7469609" y="3034950"/>
            <a:ext cx="26859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717" name="Google Shape;717;p102"/>
          <p:cNvSpPr txBox="1"/>
          <p:nvPr>
            <p:ph idx="12" type="sldNum"/>
          </p:nvPr>
        </p:nvSpPr>
        <p:spPr>
          <a:xfrm>
            <a:off x="8469630" y="4629150"/>
            <a:ext cx="685800" cy="44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34275" spcFirstLastPara="1" rIns="34275" wrap="square" tIns="34275">
            <a:noAutofit/>
          </a:bodyPr>
          <a:lstStyle>
            <a:lvl1pPr indent="0" lvl="0" marL="0" rtl="0" algn="ctr">
              <a:spcBef>
                <a:spcPts val="0"/>
              </a:spcBef>
              <a:buNone/>
              <a:defRPr/>
            </a:lvl1pPr>
            <a:lvl2pPr indent="0" lvl="1" marL="0" rtl="0" algn="ctr">
              <a:spcBef>
                <a:spcPts val="0"/>
              </a:spcBef>
              <a:buNone/>
              <a:defRPr/>
            </a:lvl2pPr>
            <a:lvl3pPr indent="0" lvl="2" marL="0" rtl="0" algn="ctr">
              <a:spcBef>
                <a:spcPts val="0"/>
              </a:spcBef>
              <a:buNone/>
              <a:defRPr/>
            </a:lvl3pPr>
            <a:lvl4pPr indent="0" lvl="3" marL="0" rtl="0" algn="ctr">
              <a:spcBef>
                <a:spcPts val="0"/>
              </a:spcBef>
              <a:buNone/>
              <a:defRPr/>
            </a:lvl4pPr>
            <a:lvl5pPr indent="0" lvl="4" marL="0" rtl="0" algn="ctr">
              <a:spcBef>
                <a:spcPts val="0"/>
              </a:spcBef>
              <a:buNone/>
              <a:defRPr/>
            </a:lvl5pPr>
            <a:lvl6pPr indent="0" lvl="5" marL="0" rtl="0" algn="ctr">
              <a:spcBef>
                <a:spcPts val="0"/>
              </a:spcBef>
              <a:buNone/>
              <a:defRPr/>
            </a:lvl6pPr>
            <a:lvl7pPr indent="0" lvl="6" marL="0" rtl="0" algn="ctr">
              <a:spcBef>
                <a:spcPts val="0"/>
              </a:spcBef>
              <a:buNone/>
              <a:defRPr/>
            </a:lvl7pPr>
            <a:lvl8pPr indent="0" lvl="7" marL="0" rtl="0" algn="ctr">
              <a:spcBef>
                <a:spcPts val="0"/>
              </a:spcBef>
              <a:buNone/>
              <a:defRPr/>
            </a:lvl8pPr>
            <a:lvl9pPr indent="0" lvl="8" marL="0" rtl="0" algn="ctr">
              <a:spcBef>
                <a:spcPts val="0"/>
              </a:spcBef>
              <a:buNone/>
              <a:defRPr/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4">
  <p:cSld name="TITLE_4">
    <p:bg>
      <p:bgPr>
        <a:solidFill>
          <a:schemeClr val="dk1"/>
        </a:solidFill>
      </p:bgPr>
    </p:bg>
    <p:spTree>
      <p:nvGrpSpPr>
        <p:cNvPr id="718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19" name="Google Shape;719;p103"/>
          <p:cNvCxnSpPr/>
          <p:nvPr/>
        </p:nvCxnSpPr>
        <p:spPr>
          <a:xfrm>
            <a:off x="2477724" y="415650"/>
            <a:ext cx="6244200" cy="0"/>
          </a:xfrm>
          <a:prstGeom prst="straightConnector1">
            <a:avLst/>
          </a:prstGeom>
          <a:noFill/>
          <a:ln cap="flat" cmpd="sng" w="381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20" name="Google Shape;720;p103"/>
          <p:cNvCxnSpPr/>
          <p:nvPr/>
        </p:nvCxnSpPr>
        <p:spPr>
          <a:xfrm>
            <a:off x="2477724" y="4740000"/>
            <a:ext cx="62442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21" name="Google Shape;721;p103"/>
          <p:cNvCxnSpPr/>
          <p:nvPr/>
        </p:nvCxnSpPr>
        <p:spPr>
          <a:xfrm>
            <a:off x="425198" y="415650"/>
            <a:ext cx="183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722" name="Google Shape;722;p103"/>
          <p:cNvSpPr txBox="1"/>
          <p:nvPr>
            <p:ph type="ctrTitle"/>
          </p:nvPr>
        </p:nvSpPr>
        <p:spPr>
          <a:xfrm>
            <a:off x="2371725" y="630225"/>
            <a:ext cx="6331500" cy="1542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23" name="Google Shape;723;p103"/>
          <p:cNvSpPr txBox="1"/>
          <p:nvPr>
            <p:ph idx="1" type="subTitle"/>
          </p:nvPr>
        </p:nvSpPr>
        <p:spPr>
          <a:xfrm>
            <a:off x="2390267" y="3238450"/>
            <a:ext cx="6331500" cy="124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724" name="Google Shape;724;p103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>
                <a:solidFill>
                  <a:schemeClr val="lt1"/>
                </a:solidFill>
              </a:defRPr>
            </a:lvl1pPr>
            <a:lvl2pPr lvl="1" rtl="0">
              <a:buNone/>
              <a:defRPr>
                <a:solidFill>
                  <a:schemeClr val="lt1"/>
                </a:solidFill>
              </a:defRPr>
            </a:lvl2pPr>
            <a:lvl3pPr lvl="2" rtl="0">
              <a:buNone/>
              <a:defRPr>
                <a:solidFill>
                  <a:schemeClr val="lt1"/>
                </a:solidFill>
              </a:defRPr>
            </a:lvl3pPr>
            <a:lvl4pPr lvl="3" rtl="0">
              <a:buNone/>
              <a:defRPr>
                <a:solidFill>
                  <a:schemeClr val="lt1"/>
                </a:solidFill>
              </a:defRPr>
            </a:lvl4pPr>
            <a:lvl5pPr lvl="4" rtl="0">
              <a:buNone/>
              <a:defRPr>
                <a:solidFill>
                  <a:schemeClr val="lt1"/>
                </a:solidFill>
              </a:defRPr>
            </a:lvl5pPr>
            <a:lvl6pPr lvl="5" rtl="0">
              <a:buNone/>
              <a:defRPr>
                <a:solidFill>
                  <a:schemeClr val="lt1"/>
                </a:solidFill>
              </a:defRPr>
            </a:lvl6pPr>
            <a:lvl7pPr lvl="6" rtl="0">
              <a:buNone/>
              <a:defRPr>
                <a:solidFill>
                  <a:schemeClr val="lt1"/>
                </a:solidFill>
              </a:defRPr>
            </a:lvl7pPr>
            <a:lvl8pPr lvl="7" rtl="0">
              <a:buNone/>
              <a:defRPr>
                <a:solidFill>
                  <a:schemeClr val="lt1"/>
                </a:solidFill>
              </a:defRPr>
            </a:lvl8pPr>
            <a:lvl9pPr lvl="8" rtl="0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37.xml"/><Relationship Id="rId21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39.xml"/><Relationship Id="rId23" Type="http://schemas.openxmlformats.org/officeDocument/2006/relationships/slideLayout" Target="../slideLayouts/slideLayout38.xml"/><Relationship Id="rId1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26" Type="http://schemas.openxmlformats.org/officeDocument/2006/relationships/slideLayout" Target="../slideLayouts/slideLayout41.xml"/><Relationship Id="rId25" Type="http://schemas.openxmlformats.org/officeDocument/2006/relationships/slideLayout" Target="../slideLayouts/slideLayout40.xml"/><Relationship Id="rId28" Type="http://schemas.openxmlformats.org/officeDocument/2006/relationships/slideLayout" Target="../slideLayouts/slideLayout43.xml"/><Relationship Id="rId27" Type="http://schemas.openxmlformats.org/officeDocument/2006/relationships/slideLayout" Target="../slideLayouts/slideLayout42.xml"/><Relationship Id="rId5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1.xml"/><Relationship Id="rId29" Type="http://schemas.openxmlformats.org/officeDocument/2006/relationships/slideLayout" Target="../slideLayouts/slideLayout44.xml"/><Relationship Id="rId7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3.xml"/><Relationship Id="rId31" Type="http://schemas.openxmlformats.org/officeDocument/2006/relationships/theme" Target="../theme/theme3.xml"/><Relationship Id="rId30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2.xml"/><Relationship Id="rId16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3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65.xml"/><Relationship Id="rId22" Type="http://schemas.openxmlformats.org/officeDocument/2006/relationships/slideLayout" Target="../slideLayouts/slideLayout67.xml"/><Relationship Id="rId21" Type="http://schemas.openxmlformats.org/officeDocument/2006/relationships/slideLayout" Target="../slideLayouts/slideLayout66.xml"/><Relationship Id="rId23" Type="http://schemas.openxmlformats.org/officeDocument/2006/relationships/theme" Target="../theme/theme2.xml"/><Relationship Id="rId1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5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2.xml"/><Relationship Id="rId8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5.xml"/><Relationship Id="rId13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57.xml"/><Relationship Id="rId15" Type="http://schemas.openxmlformats.org/officeDocument/2006/relationships/slideLayout" Target="../slideLayouts/slideLayout60.xml"/><Relationship Id="rId14" Type="http://schemas.openxmlformats.org/officeDocument/2006/relationships/slideLayout" Target="../slideLayouts/slideLayout59.xml"/><Relationship Id="rId17" Type="http://schemas.openxmlformats.org/officeDocument/2006/relationships/slideLayout" Target="../slideLayouts/slideLayout62.xml"/><Relationship Id="rId16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64.xml"/><Relationship Id="rId18" Type="http://schemas.openxmlformats.org/officeDocument/2006/relationships/slideLayout" Target="../slideLayouts/slideLayout63.xml"/></Relationships>
</file>

<file path=ppt/slideMasters/_rels/slideMaster4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87.xml"/><Relationship Id="rId22" Type="http://schemas.openxmlformats.org/officeDocument/2006/relationships/slideLayout" Target="../slideLayouts/slideLayout89.xml"/><Relationship Id="rId21" Type="http://schemas.openxmlformats.org/officeDocument/2006/relationships/slideLayout" Target="../slideLayouts/slideLayout88.xml"/><Relationship Id="rId24" Type="http://schemas.openxmlformats.org/officeDocument/2006/relationships/slideLayout" Target="../slideLayouts/slideLayout91.xml"/><Relationship Id="rId23" Type="http://schemas.openxmlformats.org/officeDocument/2006/relationships/slideLayout" Target="../slideLayouts/slideLayout90.xml"/><Relationship Id="rId1" Type="http://schemas.openxmlformats.org/officeDocument/2006/relationships/slideLayout" Target="../slideLayouts/slideLayout68.xml"/><Relationship Id="rId2" Type="http://schemas.openxmlformats.org/officeDocument/2006/relationships/slideLayout" Target="../slideLayouts/slideLayout69.xml"/><Relationship Id="rId3" Type="http://schemas.openxmlformats.org/officeDocument/2006/relationships/slideLayout" Target="../slideLayouts/slideLayout70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Relationship Id="rId26" Type="http://schemas.openxmlformats.org/officeDocument/2006/relationships/slideLayout" Target="../slideLayouts/slideLayout93.xml"/><Relationship Id="rId25" Type="http://schemas.openxmlformats.org/officeDocument/2006/relationships/slideLayout" Target="../slideLayouts/slideLayout92.xml"/><Relationship Id="rId28" Type="http://schemas.openxmlformats.org/officeDocument/2006/relationships/slideLayout" Target="../slideLayouts/slideLayout95.xml"/><Relationship Id="rId27" Type="http://schemas.openxmlformats.org/officeDocument/2006/relationships/slideLayout" Target="../slideLayouts/slideLayout94.xml"/><Relationship Id="rId5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3.xml"/><Relationship Id="rId29" Type="http://schemas.openxmlformats.org/officeDocument/2006/relationships/slideLayout" Target="../slideLayouts/slideLayout96.xml"/><Relationship Id="rId7" Type="http://schemas.openxmlformats.org/officeDocument/2006/relationships/slideLayout" Target="../slideLayouts/slideLayout74.xml"/><Relationship Id="rId8" Type="http://schemas.openxmlformats.org/officeDocument/2006/relationships/slideLayout" Target="../slideLayouts/slideLayout75.xml"/><Relationship Id="rId31" Type="http://schemas.openxmlformats.org/officeDocument/2006/relationships/slideLayout" Target="../slideLayouts/slideLayout98.xml"/><Relationship Id="rId30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78.xml"/><Relationship Id="rId33" Type="http://schemas.openxmlformats.org/officeDocument/2006/relationships/theme" Target="../theme/theme4.xml"/><Relationship Id="rId10" Type="http://schemas.openxmlformats.org/officeDocument/2006/relationships/slideLayout" Target="../slideLayouts/slideLayout77.xml"/><Relationship Id="rId32" Type="http://schemas.openxmlformats.org/officeDocument/2006/relationships/slideLayout" Target="../slideLayouts/slideLayout99.xml"/><Relationship Id="rId13" Type="http://schemas.openxmlformats.org/officeDocument/2006/relationships/slideLayout" Target="../slideLayouts/slideLayout80.xml"/><Relationship Id="rId12" Type="http://schemas.openxmlformats.org/officeDocument/2006/relationships/slideLayout" Target="../slideLayouts/slideLayout79.xml"/><Relationship Id="rId15" Type="http://schemas.openxmlformats.org/officeDocument/2006/relationships/slideLayout" Target="../slideLayouts/slideLayout82.xml"/><Relationship Id="rId14" Type="http://schemas.openxmlformats.org/officeDocument/2006/relationships/slideLayout" Target="../slideLayouts/slideLayout81.xml"/><Relationship Id="rId17" Type="http://schemas.openxmlformats.org/officeDocument/2006/relationships/slideLayout" Target="../slideLayouts/slideLayout84.xml"/><Relationship Id="rId16" Type="http://schemas.openxmlformats.org/officeDocument/2006/relationships/slideLayout" Target="../slideLayouts/slideLayout83.xml"/><Relationship Id="rId19" Type="http://schemas.openxmlformats.org/officeDocument/2006/relationships/slideLayout" Target="../slideLayouts/slideLayout86.xml"/><Relationship Id="rId18" Type="http://schemas.openxmlformats.org/officeDocument/2006/relationships/slideLayout" Target="../slideLayouts/slideLayout85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9175" y="147163"/>
            <a:ext cx="6462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26292"/>
              </a:buClr>
              <a:buSzPts val="3200"/>
              <a:buNone/>
              <a:defRPr sz="3200">
                <a:solidFill>
                  <a:srgbClr val="22629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leway"/>
              <a:buNone/>
              <a:defRPr sz="3200">
                <a:solidFill>
                  <a:schemeClr val="accent6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leway"/>
              <a:buNone/>
              <a:defRPr sz="3200">
                <a:solidFill>
                  <a:schemeClr val="accent6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leway"/>
              <a:buNone/>
              <a:defRPr sz="3200">
                <a:solidFill>
                  <a:schemeClr val="accent6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leway"/>
              <a:buNone/>
              <a:defRPr sz="3200">
                <a:solidFill>
                  <a:schemeClr val="accent6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leway"/>
              <a:buNone/>
              <a:defRPr sz="3200">
                <a:solidFill>
                  <a:schemeClr val="accent6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leway"/>
              <a:buNone/>
              <a:defRPr sz="3200">
                <a:solidFill>
                  <a:schemeClr val="accent6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leway"/>
              <a:buNone/>
              <a:defRPr sz="3200">
                <a:solidFill>
                  <a:schemeClr val="accent6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leway"/>
              <a:buNone/>
              <a:defRPr sz="3200">
                <a:solidFill>
                  <a:schemeClr val="accent6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9175" y="1144613"/>
            <a:ext cx="6462600" cy="355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SzPts val="2400"/>
              <a:buChar char="▷"/>
              <a:defRPr sz="2400">
                <a:solidFill>
                  <a:srgbClr val="666666"/>
                </a:solidFill>
              </a:defRPr>
            </a:lvl1pPr>
            <a:lvl2pPr indent="-381000" lvl="1" marL="91440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Char char="○"/>
              <a:defRPr sz="2400">
                <a:solidFill>
                  <a:srgbClr val="666666"/>
                </a:solidFill>
              </a:defRPr>
            </a:lvl2pPr>
            <a:lvl3pPr indent="-381000" lvl="2" marL="137160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Char char="■"/>
              <a:defRPr sz="2400">
                <a:solidFill>
                  <a:srgbClr val="666666"/>
                </a:solidFill>
              </a:defRPr>
            </a:lvl3pPr>
            <a:lvl4pPr indent="-381000" lvl="3" marL="182880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Char char="●"/>
              <a:defRPr sz="2400">
                <a:solidFill>
                  <a:srgbClr val="666666"/>
                </a:solidFill>
              </a:defRPr>
            </a:lvl4pPr>
            <a:lvl5pPr indent="-381000" lvl="4" marL="228600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Char char="○"/>
              <a:defRPr sz="2400">
                <a:solidFill>
                  <a:srgbClr val="666666"/>
                </a:solidFill>
              </a:defRPr>
            </a:lvl5pPr>
            <a:lvl6pPr indent="-381000" lvl="5" marL="274320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Char char="■"/>
              <a:defRPr sz="2400">
                <a:solidFill>
                  <a:srgbClr val="666666"/>
                </a:solidFill>
              </a:defRPr>
            </a:lvl6pPr>
            <a:lvl7pPr indent="-381000" lvl="6" marL="320040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Char char="●"/>
              <a:defRPr sz="2400">
                <a:solidFill>
                  <a:srgbClr val="666666"/>
                </a:solidFill>
              </a:defRPr>
            </a:lvl7pPr>
            <a:lvl8pPr indent="-381000" lvl="7" marL="365760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Char char="○"/>
              <a:defRPr sz="2400">
                <a:solidFill>
                  <a:srgbClr val="666666"/>
                </a:solidFill>
              </a:defRPr>
            </a:lvl8pPr>
            <a:lvl9pPr indent="-381000" lvl="8" marL="411480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Char char="■"/>
              <a:defRPr sz="2400">
                <a:solidFill>
                  <a:srgbClr val="666666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80575" y="4696933"/>
            <a:ext cx="548700" cy="31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buNone/>
              <a:defRPr sz="1300">
                <a:solidFill>
                  <a:schemeClr val="accent6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r">
              <a:buNone/>
              <a:defRPr sz="1300">
                <a:solidFill>
                  <a:schemeClr val="accent6"/>
                </a:solidFill>
                <a:latin typeface="Lato"/>
                <a:ea typeface="Lato"/>
                <a:cs typeface="Lato"/>
                <a:sym typeface="Lato"/>
              </a:defRPr>
            </a:lvl2pPr>
            <a:lvl3pPr lvl="2" algn="r">
              <a:buNone/>
              <a:defRPr sz="1300">
                <a:solidFill>
                  <a:schemeClr val="accent6"/>
                </a:solidFill>
                <a:latin typeface="Lato"/>
                <a:ea typeface="Lato"/>
                <a:cs typeface="Lato"/>
                <a:sym typeface="Lato"/>
              </a:defRPr>
            </a:lvl3pPr>
            <a:lvl4pPr lvl="3" algn="r">
              <a:buNone/>
              <a:defRPr sz="1300">
                <a:solidFill>
                  <a:schemeClr val="accent6"/>
                </a:solidFill>
                <a:latin typeface="Lato"/>
                <a:ea typeface="Lato"/>
                <a:cs typeface="Lato"/>
                <a:sym typeface="Lato"/>
              </a:defRPr>
            </a:lvl4pPr>
            <a:lvl5pPr lvl="4" algn="r">
              <a:buNone/>
              <a:defRPr sz="1300">
                <a:solidFill>
                  <a:schemeClr val="accent6"/>
                </a:solidFill>
                <a:latin typeface="Lato"/>
                <a:ea typeface="Lato"/>
                <a:cs typeface="Lato"/>
                <a:sym typeface="Lato"/>
              </a:defRPr>
            </a:lvl5pPr>
            <a:lvl6pPr lvl="5" algn="r">
              <a:buNone/>
              <a:defRPr sz="1300">
                <a:solidFill>
                  <a:schemeClr val="accent6"/>
                </a:solidFill>
                <a:latin typeface="Lato"/>
                <a:ea typeface="Lato"/>
                <a:cs typeface="Lato"/>
                <a:sym typeface="Lato"/>
              </a:defRPr>
            </a:lvl6pPr>
            <a:lvl7pPr lvl="6" algn="r">
              <a:buNone/>
              <a:defRPr sz="1300">
                <a:solidFill>
                  <a:schemeClr val="accent6"/>
                </a:solidFill>
                <a:latin typeface="Lato"/>
                <a:ea typeface="Lato"/>
                <a:cs typeface="Lato"/>
                <a:sym typeface="Lato"/>
              </a:defRPr>
            </a:lvl7pPr>
            <a:lvl8pPr lvl="7" algn="r">
              <a:buNone/>
              <a:defRPr sz="1300">
                <a:solidFill>
                  <a:schemeClr val="accent6"/>
                </a:solidFill>
                <a:latin typeface="Lato"/>
                <a:ea typeface="Lato"/>
                <a:cs typeface="Lato"/>
                <a:sym typeface="Lato"/>
              </a:defRPr>
            </a:lvl8pPr>
            <a:lvl9pPr lvl="8" algn="r">
              <a:buNone/>
              <a:defRPr sz="1300">
                <a:solidFill>
                  <a:schemeClr val="accent6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">
    <p:bg>
      <p:bgPr>
        <a:solidFill>
          <a:schemeClr val="lt1"/>
        </a:solidFill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7"/>
          <p:cNvSpPr txBox="1"/>
          <p:nvPr>
            <p:ph type="title"/>
          </p:nvPr>
        </p:nvSpPr>
        <p:spPr>
          <a:xfrm>
            <a:off x="459175" y="147175"/>
            <a:ext cx="6462600" cy="997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26292"/>
              </a:buClr>
              <a:buSzPts val="3200"/>
              <a:buNone/>
              <a:defRPr sz="3200">
                <a:solidFill>
                  <a:srgbClr val="22629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leway"/>
              <a:buNone/>
              <a:defRPr sz="3200">
                <a:solidFill>
                  <a:schemeClr val="accent6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leway"/>
              <a:buNone/>
              <a:defRPr sz="3200">
                <a:solidFill>
                  <a:schemeClr val="accent6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leway"/>
              <a:buNone/>
              <a:defRPr sz="3200">
                <a:solidFill>
                  <a:schemeClr val="accent6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leway"/>
              <a:buNone/>
              <a:defRPr sz="3200">
                <a:solidFill>
                  <a:schemeClr val="accent6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leway"/>
              <a:buNone/>
              <a:defRPr sz="3200">
                <a:solidFill>
                  <a:schemeClr val="accent6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leway"/>
              <a:buNone/>
              <a:defRPr sz="3200">
                <a:solidFill>
                  <a:schemeClr val="accent6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leway"/>
              <a:buNone/>
              <a:defRPr sz="3200">
                <a:solidFill>
                  <a:schemeClr val="accent6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leway"/>
              <a:buNone/>
              <a:defRPr sz="3200">
                <a:solidFill>
                  <a:schemeClr val="accent6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128" name="Google Shape;128;p17"/>
          <p:cNvSpPr txBox="1"/>
          <p:nvPr>
            <p:ph idx="1" type="body"/>
          </p:nvPr>
        </p:nvSpPr>
        <p:spPr>
          <a:xfrm>
            <a:off x="459175" y="1144613"/>
            <a:ext cx="6462600" cy="355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Char char="▷"/>
              <a:defRPr sz="2400">
                <a:solidFill>
                  <a:srgbClr val="666666"/>
                </a:solidFill>
              </a:defRPr>
            </a:lvl1pPr>
            <a:lvl2pPr indent="-381000" lvl="1" marL="914400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Char char="○"/>
              <a:defRPr sz="2400">
                <a:solidFill>
                  <a:srgbClr val="666666"/>
                </a:solidFill>
              </a:defRPr>
            </a:lvl2pPr>
            <a:lvl3pPr indent="-381000" lvl="2" marL="1371600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Char char="■"/>
              <a:defRPr sz="2400">
                <a:solidFill>
                  <a:srgbClr val="666666"/>
                </a:solidFill>
              </a:defRPr>
            </a:lvl3pPr>
            <a:lvl4pPr indent="-381000" lvl="3" marL="1828800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Char char="●"/>
              <a:defRPr sz="2400">
                <a:solidFill>
                  <a:srgbClr val="666666"/>
                </a:solidFill>
              </a:defRPr>
            </a:lvl4pPr>
            <a:lvl5pPr indent="-381000" lvl="4" marL="2286000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Char char="○"/>
              <a:defRPr sz="2400">
                <a:solidFill>
                  <a:srgbClr val="666666"/>
                </a:solidFill>
              </a:defRPr>
            </a:lvl5pPr>
            <a:lvl6pPr indent="-381000" lvl="5" marL="2743200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Char char="■"/>
              <a:defRPr sz="2400">
                <a:solidFill>
                  <a:srgbClr val="666666"/>
                </a:solidFill>
              </a:defRPr>
            </a:lvl6pPr>
            <a:lvl7pPr indent="-381000" lvl="6" marL="3200400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Char char="●"/>
              <a:defRPr sz="2400">
                <a:solidFill>
                  <a:srgbClr val="666666"/>
                </a:solidFill>
              </a:defRPr>
            </a:lvl7pPr>
            <a:lvl8pPr indent="-381000" lvl="7" marL="3657600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Char char="○"/>
              <a:defRPr sz="2400">
                <a:solidFill>
                  <a:srgbClr val="666666"/>
                </a:solidFill>
              </a:defRPr>
            </a:lvl8pPr>
            <a:lvl9pPr indent="-381000" lvl="8" marL="4114800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Char char="■"/>
              <a:defRPr sz="2400">
                <a:solidFill>
                  <a:srgbClr val="666666"/>
                </a:solidFill>
              </a:defRPr>
            </a:lvl9pPr>
          </a:lstStyle>
          <a:p/>
        </p:txBody>
      </p:sp>
      <p:sp>
        <p:nvSpPr>
          <p:cNvPr id="129" name="Google Shape;129;p17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buNone/>
              <a:defRPr sz="1300">
                <a:solidFill>
                  <a:srgbClr val="666666"/>
                </a:solidFill>
              </a:defRPr>
            </a:lvl1pPr>
            <a:lvl2pPr lvl="1" rtl="0" algn="r">
              <a:buNone/>
              <a:defRPr sz="1300">
                <a:solidFill>
                  <a:srgbClr val="666666"/>
                </a:solidFill>
              </a:defRPr>
            </a:lvl2pPr>
            <a:lvl3pPr lvl="2" rtl="0" algn="r">
              <a:buNone/>
              <a:defRPr sz="1300">
                <a:solidFill>
                  <a:srgbClr val="666666"/>
                </a:solidFill>
              </a:defRPr>
            </a:lvl3pPr>
            <a:lvl4pPr lvl="3" rtl="0" algn="r">
              <a:buNone/>
              <a:defRPr sz="1300">
                <a:solidFill>
                  <a:srgbClr val="666666"/>
                </a:solidFill>
              </a:defRPr>
            </a:lvl4pPr>
            <a:lvl5pPr lvl="4" rtl="0" algn="r">
              <a:buNone/>
              <a:defRPr sz="1300">
                <a:solidFill>
                  <a:srgbClr val="666666"/>
                </a:solidFill>
              </a:defRPr>
            </a:lvl5pPr>
            <a:lvl6pPr lvl="5" rtl="0" algn="r">
              <a:buNone/>
              <a:defRPr sz="1300">
                <a:solidFill>
                  <a:srgbClr val="666666"/>
                </a:solidFill>
              </a:defRPr>
            </a:lvl6pPr>
            <a:lvl7pPr lvl="6" rtl="0" algn="r">
              <a:buNone/>
              <a:defRPr sz="1300">
                <a:solidFill>
                  <a:srgbClr val="666666"/>
                </a:solidFill>
              </a:defRPr>
            </a:lvl7pPr>
            <a:lvl8pPr lvl="7" rtl="0" algn="r">
              <a:buNone/>
              <a:defRPr sz="1300">
                <a:solidFill>
                  <a:srgbClr val="666666"/>
                </a:solidFill>
              </a:defRPr>
            </a:lvl8pPr>
            <a:lvl9pPr lvl="8" rtl="0" algn="r">
              <a:buNone/>
              <a:defRPr sz="1300">
                <a:solidFill>
                  <a:srgbClr val="666666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1" r:id="rId19"/>
    <p:sldLayoutId id="2147483682" r:id="rId20"/>
    <p:sldLayoutId id="2147483683" r:id="rId21"/>
    <p:sldLayoutId id="2147483684" r:id="rId22"/>
    <p:sldLayoutId id="2147483685" r:id="rId23"/>
    <p:sldLayoutId id="2147483686" r:id="rId24"/>
    <p:sldLayoutId id="2147483687" r:id="rId25"/>
    <p:sldLayoutId id="2147483688" r:id="rId26"/>
    <p:sldLayoutId id="2147483689" r:id="rId27"/>
    <p:sldLayoutId id="2147483690" r:id="rId28"/>
    <p:sldLayoutId id="2147483691" r:id="rId29"/>
    <p:sldLayoutId id="2147483692" r:id="rId30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">
    <p:bg>
      <p:bgPr>
        <a:solidFill>
          <a:schemeClr val="lt1"/>
        </a:solidFill>
      </p:bgPr>
    </p:bg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48"/>
          <p:cNvSpPr txBox="1"/>
          <p:nvPr>
            <p:ph type="title"/>
          </p:nvPr>
        </p:nvSpPr>
        <p:spPr>
          <a:xfrm>
            <a:off x="459175" y="147175"/>
            <a:ext cx="6462600" cy="997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26292"/>
              </a:buClr>
              <a:buSzPts val="3200"/>
              <a:buNone/>
              <a:defRPr sz="3200">
                <a:solidFill>
                  <a:srgbClr val="22629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leway"/>
              <a:buNone/>
              <a:defRPr sz="3200">
                <a:solidFill>
                  <a:schemeClr val="accent6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leway"/>
              <a:buNone/>
              <a:defRPr sz="3200">
                <a:solidFill>
                  <a:schemeClr val="accent6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leway"/>
              <a:buNone/>
              <a:defRPr sz="3200">
                <a:solidFill>
                  <a:schemeClr val="accent6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leway"/>
              <a:buNone/>
              <a:defRPr sz="3200">
                <a:solidFill>
                  <a:schemeClr val="accent6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leway"/>
              <a:buNone/>
              <a:defRPr sz="3200">
                <a:solidFill>
                  <a:schemeClr val="accent6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leway"/>
              <a:buNone/>
              <a:defRPr sz="3200">
                <a:solidFill>
                  <a:schemeClr val="accent6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leway"/>
              <a:buNone/>
              <a:defRPr sz="3200">
                <a:solidFill>
                  <a:schemeClr val="accent6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leway"/>
              <a:buNone/>
              <a:defRPr sz="3200">
                <a:solidFill>
                  <a:schemeClr val="accent6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342" name="Google Shape;342;p48"/>
          <p:cNvSpPr txBox="1"/>
          <p:nvPr>
            <p:ph idx="1" type="body"/>
          </p:nvPr>
        </p:nvSpPr>
        <p:spPr>
          <a:xfrm>
            <a:off x="459175" y="1144613"/>
            <a:ext cx="6462600" cy="355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Char char="▷"/>
              <a:defRPr sz="2400">
                <a:solidFill>
                  <a:srgbClr val="666666"/>
                </a:solidFill>
              </a:defRPr>
            </a:lvl1pPr>
            <a:lvl2pPr indent="-381000" lvl="1" marL="914400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Char char="○"/>
              <a:defRPr sz="2400">
                <a:solidFill>
                  <a:srgbClr val="666666"/>
                </a:solidFill>
              </a:defRPr>
            </a:lvl2pPr>
            <a:lvl3pPr indent="-381000" lvl="2" marL="1371600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Char char="■"/>
              <a:defRPr sz="2400">
                <a:solidFill>
                  <a:srgbClr val="666666"/>
                </a:solidFill>
              </a:defRPr>
            </a:lvl3pPr>
            <a:lvl4pPr indent="-381000" lvl="3" marL="1828800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Char char="●"/>
              <a:defRPr sz="2400">
                <a:solidFill>
                  <a:srgbClr val="666666"/>
                </a:solidFill>
              </a:defRPr>
            </a:lvl4pPr>
            <a:lvl5pPr indent="-381000" lvl="4" marL="2286000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Char char="○"/>
              <a:defRPr sz="2400">
                <a:solidFill>
                  <a:srgbClr val="666666"/>
                </a:solidFill>
              </a:defRPr>
            </a:lvl5pPr>
            <a:lvl6pPr indent="-381000" lvl="5" marL="2743200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Char char="■"/>
              <a:defRPr sz="2400">
                <a:solidFill>
                  <a:srgbClr val="666666"/>
                </a:solidFill>
              </a:defRPr>
            </a:lvl6pPr>
            <a:lvl7pPr indent="-381000" lvl="6" marL="3200400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Char char="●"/>
              <a:defRPr sz="2400">
                <a:solidFill>
                  <a:srgbClr val="666666"/>
                </a:solidFill>
              </a:defRPr>
            </a:lvl7pPr>
            <a:lvl8pPr indent="-381000" lvl="7" marL="3657600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Char char="○"/>
              <a:defRPr sz="2400">
                <a:solidFill>
                  <a:srgbClr val="666666"/>
                </a:solidFill>
              </a:defRPr>
            </a:lvl8pPr>
            <a:lvl9pPr indent="-381000" lvl="8" marL="4114800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Char char="■"/>
              <a:defRPr sz="2400">
                <a:solidFill>
                  <a:srgbClr val="666666"/>
                </a:solidFill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  <p:sldLayoutId id="2147483706" r:id="rId14"/>
    <p:sldLayoutId id="2147483707" r:id="rId15"/>
    <p:sldLayoutId id="2147483708" r:id="rId16"/>
    <p:sldLayoutId id="2147483709" r:id="rId17"/>
    <p:sldLayoutId id="2147483710" r:id="rId18"/>
    <p:sldLayoutId id="2147483711" r:id="rId19"/>
    <p:sldLayoutId id="2147483712" r:id="rId20"/>
    <p:sldLayoutId id="2147483713" r:id="rId21"/>
    <p:sldLayoutId id="2147483714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">
    <p:bg>
      <p:bgPr>
        <a:solidFill>
          <a:schemeClr val="lt1"/>
        </a:solidFill>
      </p:bgPr>
    </p:bg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71"/>
          <p:cNvSpPr txBox="1"/>
          <p:nvPr>
            <p:ph type="title"/>
          </p:nvPr>
        </p:nvSpPr>
        <p:spPr>
          <a:xfrm>
            <a:off x="459175" y="147175"/>
            <a:ext cx="6462600" cy="997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226292"/>
              </a:buClr>
              <a:buSzPts val="3200"/>
              <a:buNone/>
              <a:defRPr sz="3200">
                <a:solidFill>
                  <a:srgbClr val="22629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leway"/>
              <a:buNone/>
              <a:defRPr sz="3200">
                <a:solidFill>
                  <a:schemeClr val="accent6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leway"/>
              <a:buNone/>
              <a:defRPr sz="3200">
                <a:solidFill>
                  <a:schemeClr val="accent6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leway"/>
              <a:buNone/>
              <a:defRPr sz="3200">
                <a:solidFill>
                  <a:schemeClr val="accent6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leway"/>
              <a:buNone/>
              <a:defRPr sz="3200">
                <a:solidFill>
                  <a:schemeClr val="accent6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leway"/>
              <a:buNone/>
              <a:defRPr sz="3200">
                <a:solidFill>
                  <a:schemeClr val="accent6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leway"/>
              <a:buNone/>
              <a:defRPr sz="3200">
                <a:solidFill>
                  <a:schemeClr val="accent6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leway"/>
              <a:buNone/>
              <a:defRPr sz="3200">
                <a:solidFill>
                  <a:schemeClr val="accent6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3200"/>
              <a:buFont typeface="Raleway"/>
              <a:buNone/>
              <a:defRPr sz="3200">
                <a:solidFill>
                  <a:schemeClr val="accent6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497" name="Google Shape;497;p71"/>
          <p:cNvSpPr txBox="1"/>
          <p:nvPr>
            <p:ph idx="1" type="body"/>
          </p:nvPr>
        </p:nvSpPr>
        <p:spPr>
          <a:xfrm>
            <a:off x="459175" y="1144613"/>
            <a:ext cx="6462600" cy="355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Char char="▷"/>
              <a:defRPr sz="2400">
                <a:solidFill>
                  <a:srgbClr val="666666"/>
                </a:solidFill>
              </a:defRPr>
            </a:lvl1pPr>
            <a:lvl2pPr indent="-381000" lvl="1" marL="914400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Char char="○"/>
              <a:defRPr sz="2400">
                <a:solidFill>
                  <a:srgbClr val="666666"/>
                </a:solidFill>
              </a:defRPr>
            </a:lvl2pPr>
            <a:lvl3pPr indent="-381000" lvl="2" marL="1371600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Char char="■"/>
              <a:defRPr sz="2400">
                <a:solidFill>
                  <a:srgbClr val="666666"/>
                </a:solidFill>
              </a:defRPr>
            </a:lvl3pPr>
            <a:lvl4pPr indent="-381000" lvl="3" marL="1828800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Char char="●"/>
              <a:defRPr sz="2400">
                <a:solidFill>
                  <a:srgbClr val="666666"/>
                </a:solidFill>
              </a:defRPr>
            </a:lvl4pPr>
            <a:lvl5pPr indent="-381000" lvl="4" marL="2286000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Char char="○"/>
              <a:defRPr sz="2400">
                <a:solidFill>
                  <a:srgbClr val="666666"/>
                </a:solidFill>
              </a:defRPr>
            </a:lvl5pPr>
            <a:lvl6pPr indent="-381000" lvl="5" marL="2743200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Char char="■"/>
              <a:defRPr sz="2400">
                <a:solidFill>
                  <a:srgbClr val="666666"/>
                </a:solidFill>
              </a:defRPr>
            </a:lvl6pPr>
            <a:lvl7pPr indent="-381000" lvl="6" marL="3200400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Char char="●"/>
              <a:defRPr sz="2400">
                <a:solidFill>
                  <a:srgbClr val="666666"/>
                </a:solidFill>
              </a:defRPr>
            </a:lvl7pPr>
            <a:lvl8pPr indent="-381000" lvl="7" marL="3657600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Char char="○"/>
              <a:defRPr sz="2400">
                <a:solidFill>
                  <a:srgbClr val="666666"/>
                </a:solidFill>
              </a:defRPr>
            </a:lvl8pPr>
            <a:lvl9pPr indent="-381000" lvl="8" marL="4114800" rtl="0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400"/>
              <a:buChar char="■"/>
              <a:defRPr sz="2400">
                <a:solidFill>
                  <a:srgbClr val="666666"/>
                </a:solidFill>
              </a:defRPr>
            </a:lvl9pPr>
          </a:lstStyle>
          <a:p/>
        </p:txBody>
      </p:sp>
      <p:sp>
        <p:nvSpPr>
          <p:cNvPr id="498" name="Google Shape;498;p71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buNone/>
              <a:defRPr sz="1300">
                <a:solidFill>
                  <a:srgbClr val="666666"/>
                </a:solidFill>
              </a:defRPr>
            </a:lvl1pPr>
            <a:lvl2pPr lvl="1" rtl="0" algn="r">
              <a:buNone/>
              <a:defRPr sz="1300">
                <a:solidFill>
                  <a:srgbClr val="666666"/>
                </a:solidFill>
              </a:defRPr>
            </a:lvl2pPr>
            <a:lvl3pPr lvl="2" rtl="0" algn="r">
              <a:buNone/>
              <a:defRPr sz="1300">
                <a:solidFill>
                  <a:srgbClr val="666666"/>
                </a:solidFill>
              </a:defRPr>
            </a:lvl3pPr>
            <a:lvl4pPr lvl="3" rtl="0" algn="r">
              <a:buNone/>
              <a:defRPr sz="1300">
                <a:solidFill>
                  <a:srgbClr val="666666"/>
                </a:solidFill>
              </a:defRPr>
            </a:lvl4pPr>
            <a:lvl5pPr lvl="4" rtl="0" algn="r">
              <a:buNone/>
              <a:defRPr sz="1300">
                <a:solidFill>
                  <a:srgbClr val="666666"/>
                </a:solidFill>
              </a:defRPr>
            </a:lvl5pPr>
            <a:lvl6pPr lvl="5" rtl="0" algn="r">
              <a:buNone/>
              <a:defRPr sz="1300">
                <a:solidFill>
                  <a:srgbClr val="666666"/>
                </a:solidFill>
              </a:defRPr>
            </a:lvl6pPr>
            <a:lvl7pPr lvl="6" rtl="0" algn="r">
              <a:buNone/>
              <a:defRPr sz="1300">
                <a:solidFill>
                  <a:srgbClr val="666666"/>
                </a:solidFill>
              </a:defRPr>
            </a:lvl7pPr>
            <a:lvl8pPr lvl="7" rtl="0" algn="r">
              <a:buNone/>
              <a:defRPr sz="1300">
                <a:solidFill>
                  <a:srgbClr val="666666"/>
                </a:solidFill>
              </a:defRPr>
            </a:lvl8pPr>
            <a:lvl9pPr lvl="8" rtl="0" algn="r">
              <a:buNone/>
              <a:defRPr sz="1300">
                <a:solidFill>
                  <a:srgbClr val="666666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  <p:sldLayoutId id="2147483732" r:id="rId18"/>
    <p:sldLayoutId id="2147483733" r:id="rId19"/>
    <p:sldLayoutId id="2147483734" r:id="rId20"/>
    <p:sldLayoutId id="2147483735" r:id="rId21"/>
    <p:sldLayoutId id="2147483736" r:id="rId22"/>
    <p:sldLayoutId id="2147483737" r:id="rId23"/>
    <p:sldLayoutId id="2147483738" r:id="rId24"/>
    <p:sldLayoutId id="2147483739" r:id="rId25"/>
    <p:sldLayoutId id="2147483740" r:id="rId26"/>
    <p:sldLayoutId id="2147483741" r:id="rId27"/>
    <p:sldLayoutId id="2147483742" r:id="rId28"/>
    <p:sldLayoutId id="2147483743" r:id="rId29"/>
    <p:sldLayoutId id="2147483744" r:id="rId30"/>
    <p:sldLayoutId id="2147483745" r:id="rId31"/>
    <p:sldLayoutId id="2147483746" r:id="rId3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s://docs.google.com/spreadsheets/d/152-OpjjRgD2Zr5ndzuOP2_Nvh_PmU53ZPO6LhfBD_Wc/edit#gid=1734457223" TargetMode="External"/><Relationship Id="rId4" Type="http://schemas.openxmlformats.org/officeDocument/2006/relationships/hyperlink" Target="https://californiahealtheducation.org/Pages/Home.aspx" TargetMode="External"/><Relationship Id="rId5" Type="http://schemas.openxmlformats.org/officeDocument/2006/relationships/hyperlink" Target="https://ocde.us/EducationalServices/StudentAchievementAndWellness/Health/VaccinationEducation/Pages/default.aspx" TargetMode="External"/><Relationship Id="rId6" Type="http://schemas.openxmlformats.org/officeDocument/2006/relationships/hyperlink" Target="https://exploreinside.ngl.cengage.com/index.php/interdisciplinary-k12-resources/?_ga=2.248316999.1588771560.1611699847-51374448.1610666162" TargetMode="External"/><Relationship Id="rId7" Type="http://schemas.openxmlformats.org/officeDocument/2006/relationships/hyperlink" Target="https://drive.google.com/file/d/1tVvqMHXUmocn4sZmAyxkzkZl-QkY-isJ/view?usp=sharing" TargetMode="External"/><Relationship Id="rId8" Type="http://schemas.openxmlformats.org/officeDocument/2006/relationships/image" Target="../media/image1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.png"/><Relationship Id="rId4" Type="http://schemas.openxmlformats.org/officeDocument/2006/relationships/hyperlink" Target="http://californiahealtheducation.org" TargetMode="Externa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1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s://www.californiahealthykids.net/home" TargetMode="External"/><Relationship Id="rId4" Type="http://schemas.openxmlformats.org/officeDocument/2006/relationships/image" Target="../media/image2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7.png"/><Relationship Id="rId4" Type="http://schemas.openxmlformats.org/officeDocument/2006/relationships/hyperlink" Target="https://www.edutopia.org/article/discover-discuss-demonstrate-using-inquiry-based-learning-keep-students-engaged" TargetMode="Externa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s://drive.google.com/drive/folders/1rB2U71lOdRgCFR4ulE2Zt1KGFmM-GvO0?usp=sharing" TargetMode="Externa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7.xml"/><Relationship Id="rId3" Type="http://schemas.openxmlformats.org/officeDocument/2006/relationships/hyperlink" Target="https://rise.articulate.com/share/3v5id_rCUzVtoycWGpb-0re_MenQrtDX#/" TargetMode="External"/><Relationship Id="rId4" Type="http://schemas.openxmlformats.org/officeDocument/2006/relationships/hyperlink" Target="https://rise.articulate.com/share/TzMD3vBG3a4U3MPgUUNxaT7lpAZGvmJF#/" TargetMode="External"/><Relationship Id="rId5" Type="http://schemas.openxmlformats.org/officeDocument/2006/relationships/hyperlink" Target="https://rise.articulate.com/share/8-4YYzwks0EAIhaBKtejrHBLqvBBGDAw#/" TargetMode="Externa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drive.google.com/drive/folders/1lrG5NZQaA7zXuyZmff30oIubMbgV9hRN?usp=sharing" TargetMode="External"/><Relationship Id="rId4" Type="http://schemas.openxmlformats.org/officeDocument/2006/relationships/hyperlink" Target="https://drive.google.com/drive/folders/1lrG5NZQaA7zXuyZmff30oIubMbgV9hRN?usp=sharing" TargetMode="External"/><Relationship Id="rId5" Type="http://schemas.openxmlformats.org/officeDocument/2006/relationships/hyperlink" Target="https://drive.google.com/drive/folders/1lrG5NZQaA7zXuyZmff30oIubMbgV9hRN?usp=sharing" TargetMode="External"/><Relationship Id="rId6" Type="http://schemas.openxmlformats.org/officeDocument/2006/relationships/hyperlink" Target="https://drive.google.com/drive/folders/1GV4G4vkhFYV_Eqy8CPpyHWHm-Qdpwz1p?usp=sharing" TargetMode="Externa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3.xml"/><Relationship Id="rId3" Type="http://schemas.openxmlformats.org/officeDocument/2006/relationships/hyperlink" Target="https://docs.google.com/forms/d/e/1FAIpQLSeAqSYmluAgwoVkCzDXuSh7zGVkNrx3PsQHcVYa6jTolTbddQ/viewform?usp=sf_link" TargetMode="External"/><Relationship Id="rId4" Type="http://schemas.openxmlformats.org/officeDocument/2006/relationships/hyperlink" Target="https://docs.google.com/spreadsheets/d/1dIwejZIbZDEt1fTf2LvKlgUsCVShHxHnfJE3zK-SAN0/edit?usp=sharing" TargetMode="External"/><Relationship Id="rId5" Type="http://schemas.openxmlformats.org/officeDocument/2006/relationships/image" Target="../media/image24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2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notesSlide" Target="../notesSlides/notesSlide25.xml"/><Relationship Id="rId3" Type="http://schemas.openxmlformats.org/officeDocument/2006/relationships/hyperlink" Target="https://rise.articulate.com/share/8-4YYzwks0EAIhaBKtejrHBLqvBBGDAw#/" TargetMode="External"/><Relationship Id="rId4" Type="http://schemas.openxmlformats.org/officeDocument/2006/relationships/image" Target="../media/image25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3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hyperlink" Target="https://docs.google.com/presentation/d/1zIGdimgpWjLLOFtV-_fwtRYJnXfnakpsnG2XAvg-xzM/edit#slide=id.p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docs.google.com/document/d/1Af6K2zWR4Qn5CKHDPHKjqiDPbMJac-cu8gMEYgB9MnU/edit" TargetMode="Externa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7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31.jp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32.xml"/><Relationship Id="rId3" Type="http://schemas.openxmlformats.org/officeDocument/2006/relationships/hyperlink" Target="https://ocde.co1.qualtrics.com/jfe/form/SV_0BMmoWBUHsAuNzU" TargetMode="External"/><Relationship Id="rId4" Type="http://schemas.openxmlformats.org/officeDocument/2006/relationships/hyperlink" Target="https://ocde.co1.qualtrics.com/jfe/form/SV_0BMmoWBUHsAuNzU" TargetMode="External"/><Relationship Id="rId5" Type="http://schemas.openxmlformats.org/officeDocument/2006/relationships/image" Target="../media/image26.png"/><Relationship Id="rId6" Type="http://schemas.openxmlformats.org/officeDocument/2006/relationships/image" Target="../media/image30.png"/><Relationship Id="rId7" Type="http://schemas.openxmlformats.org/officeDocument/2006/relationships/image" Target="../media/image2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6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7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7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hyperlink" Target="https://schoolguide.casel.org/uploads/2018/12/CASEL_SEL-3-Signature-Practices-Playbook-V3.pdf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8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p104"/>
          <p:cNvSpPr txBox="1"/>
          <p:nvPr>
            <p:ph idx="1" type="body"/>
          </p:nvPr>
        </p:nvSpPr>
        <p:spPr>
          <a:xfrm>
            <a:off x="1118700" y="2571750"/>
            <a:ext cx="6884100" cy="176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226292"/>
                </a:solidFill>
              </a:rPr>
              <a:t>CA Health Education</a:t>
            </a:r>
            <a:endParaRPr b="1" sz="2900">
              <a:solidFill>
                <a:srgbClr val="226292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226292"/>
                </a:solidFill>
              </a:rPr>
              <a:t>Community of Practice</a:t>
            </a:r>
            <a:endParaRPr b="1" sz="2900">
              <a:solidFill>
                <a:srgbClr val="226292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rgbClr val="226292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000000"/>
                </a:solidFill>
              </a:rPr>
              <a:t>*note: we are recording this lovely meeting </a:t>
            </a:r>
            <a:r>
              <a:rPr b="1" lang="en" sz="2900">
                <a:solidFill>
                  <a:srgbClr val="226292"/>
                </a:solidFill>
              </a:rPr>
              <a:t> </a:t>
            </a:r>
            <a:endParaRPr b="1" sz="2900">
              <a:solidFill>
                <a:srgbClr val="226292"/>
              </a:solidFill>
            </a:endParaRPr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30" name="Google Shape;730;p10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75975" y="304800"/>
            <a:ext cx="6992038" cy="2266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7" name="Shape 7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" name="Google Shape;788;p113"/>
          <p:cNvSpPr txBox="1"/>
          <p:nvPr>
            <p:ph idx="1" type="body"/>
          </p:nvPr>
        </p:nvSpPr>
        <p:spPr>
          <a:xfrm>
            <a:off x="449550" y="792475"/>
            <a:ext cx="5580300" cy="390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 algn="l">
              <a:spcBef>
                <a:spcPts val="600"/>
              </a:spcBef>
              <a:spcAft>
                <a:spcPts val="0"/>
              </a:spcAft>
              <a:buSzPts val="2000"/>
              <a:buChar char="▷"/>
            </a:pPr>
            <a:r>
              <a:rPr lang="en" sz="2000"/>
              <a:t>Dashboard Access will be available by the end of January </a:t>
            </a:r>
            <a:endParaRPr sz="2000"/>
          </a:p>
          <a:p>
            <a:pPr indent="-355600" lvl="1" marL="914400" rtl="0" algn="l">
              <a:spcBef>
                <a:spcPts val="480"/>
              </a:spcBef>
              <a:spcAft>
                <a:spcPts val="0"/>
              </a:spcAft>
              <a:buSzPts val="2000"/>
              <a:buChar char="○"/>
            </a:pPr>
            <a:r>
              <a:rPr lang="en" sz="1600" u="sng">
                <a:solidFill>
                  <a:schemeClr val="hlink"/>
                </a:solidFill>
                <a:hlinkClick r:id="rId3"/>
              </a:rPr>
              <a:t>COE Contact List</a:t>
            </a:r>
            <a:r>
              <a:rPr lang="en" sz="1600"/>
              <a:t>: need a few more COE to identify 1 person to access the dashboard</a:t>
            </a:r>
            <a:endParaRPr sz="1600"/>
          </a:p>
          <a:p>
            <a:pPr indent="-330200" lvl="1" marL="914400" rtl="0" algn="l">
              <a:spcBef>
                <a:spcPts val="480"/>
              </a:spcBef>
              <a:spcAft>
                <a:spcPts val="0"/>
              </a:spcAft>
              <a:buSzPts val="1600"/>
              <a:buChar char="○"/>
            </a:pPr>
            <a:r>
              <a:rPr lang="en" sz="1600"/>
              <a:t>You will receive an email to ‘sign up’ via Qualtrics </a:t>
            </a:r>
            <a:endParaRPr sz="1600"/>
          </a:p>
          <a:p>
            <a:pPr indent="-355600" lvl="0" marL="457200" rtl="0" algn="l">
              <a:spcBef>
                <a:spcPts val="600"/>
              </a:spcBef>
              <a:spcAft>
                <a:spcPts val="0"/>
              </a:spcAft>
              <a:buSzPts val="2000"/>
              <a:buChar char="▷"/>
            </a:pPr>
            <a:r>
              <a:rPr lang="en" sz="2000"/>
              <a:t>New </a:t>
            </a:r>
            <a:r>
              <a:rPr lang="en" sz="2000" u="sng">
                <a:solidFill>
                  <a:schemeClr val="dk2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CA Health Education Website</a:t>
            </a:r>
            <a:r>
              <a:rPr lang="en" sz="2000"/>
              <a:t> Content </a:t>
            </a:r>
            <a:endParaRPr sz="2000"/>
          </a:p>
          <a:p>
            <a:pPr indent="-355600" lvl="0" marL="457200" rtl="0" algn="l">
              <a:spcBef>
                <a:spcPts val="600"/>
              </a:spcBef>
              <a:spcAft>
                <a:spcPts val="0"/>
              </a:spcAft>
              <a:buSzPts val="2000"/>
              <a:buChar char="▷"/>
            </a:pPr>
            <a:r>
              <a:rPr lang="en" sz="2000"/>
              <a:t>OCDE </a:t>
            </a:r>
            <a:r>
              <a:rPr lang="en" sz="2000" u="sng">
                <a:solidFill>
                  <a:schemeClr val="hlink"/>
                </a:solidFill>
                <a:hlinkClick r:id="rId5"/>
              </a:rPr>
              <a:t>Vaccination Education Materials</a:t>
            </a:r>
            <a:endParaRPr sz="2000"/>
          </a:p>
          <a:p>
            <a:pPr indent="-355600" lvl="0" marL="457200" rtl="0" algn="l">
              <a:spcBef>
                <a:spcPts val="600"/>
              </a:spcBef>
              <a:spcAft>
                <a:spcPts val="0"/>
              </a:spcAft>
              <a:buSzPts val="2000"/>
              <a:buChar char="▷"/>
            </a:pPr>
            <a:r>
              <a:rPr lang="en" sz="2000" u="sng">
                <a:solidFill>
                  <a:schemeClr val="hlink"/>
                </a:solidFill>
                <a:hlinkClick r:id="rId6"/>
              </a:rPr>
              <a:t>National Geographic Learning also have free K-12 COVID-19 Resources </a:t>
            </a:r>
            <a:endParaRPr sz="2000"/>
          </a:p>
          <a:p>
            <a:pPr indent="-355600" lvl="0" marL="457200" rtl="0" algn="l">
              <a:spcBef>
                <a:spcPts val="600"/>
              </a:spcBef>
              <a:spcAft>
                <a:spcPts val="0"/>
              </a:spcAft>
              <a:buSzPts val="2000"/>
              <a:buChar char="▷"/>
            </a:pPr>
            <a:r>
              <a:rPr lang="en" sz="2000"/>
              <a:t>Grade-band Packets to Print: </a:t>
            </a:r>
            <a:endParaRPr sz="2000"/>
          </a:p>
          <a:p>
            <a:pPr indent="-330200" lvl="1" marL="914400" rtl="0" algn="l">
              <a:spcBef>
                <a:spcPts val="480"/>
              </a:spcBef>
              <a:spcAft>
                <a:spcPts val="0"/>
              </a:spcAft>
              <a:buSzPts val="1600"/>
              <a:buChar char="○"/>
            </a:pPr>
            <a:r>
              <a:rPr lang="en" sz="1600" u="sng">
                <a:solidFill>
                  <a:schemeClr val="hlink"/>
                </a:solidFill>
                <a:hlinkClick r:id="rId7"/>
              </a:rPr>
              <a:t>MS DRAFT Example</a:t>
            </a:r>
            <a:r>
              <a:rPr lang="en" sz="1600"/>
              <a:t> (not final yet)</a:t>
            </a:r>
            <a:endParaRPr sz="1600"/>
          </a:p>
          <a:p>
            <a:pPr indent="0" lvl="0" marL="45720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  <a:p>
            <a:pPr indent="0" lvl="0" marL="45720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9" name="Google Shape;789;p113"/>
          <p:cNvSpPr txBox="1"/>
          <p:nvPr>
            <p:ph type="title"/>
          </p:nvPr>
        </p:nvSpPr>
        <p:spPr>
          <a:xfrm>
            <a:off x="449550" y="147175"/>
            <a:ext cx="8256600" cy="645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</a:t>
            </a:r>
            <a:r>
              <a:rPr lang="en"/>
              <a:t>roject Updates </a:t>
            </a:r>
            <a:endParaRPr sz="2400"/>
          </a:p>
        </p:txBody>
      </p:sp>
      <p:pic>
        <p:nvPicPr>
          <p:cNvPr id="790" name="Google Shape;790;p1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321600" y="2244050"/>
            <a:ext cx="2822400" cy="282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4" name="Shape 7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5" name="Google Shape;795;p114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796" name="Google Shape;796;p1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074785"/>
            <a:ext cx="9144002" cy="3748580"/>
          </a:xfrm>
          <a:prstGeom prst="rect">
            <a:avLst/>
          </a:prstGeom>
          <a:noFill/>
          <a:ln>
            <a:noFill/>
          </a:ln>
        </p:spPr>
      </p:pic>
      <p:sp>
        <p:nvSpPr>
          <p:cNvPr id="797" name="Google Shape;797;p114"/>
          <p:cNvSpPr txBox="1"/>
          <p:nvPr/>
        </p:nvSpPr>
        <p:spPr>
          <a:xfrm>
            <a:off x="87400" y="147200"/>
            <a:ext cx="9056700" cy="72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u="sng">
                <a:solidFill>
                  <a:srgbClr val="226292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CaliforniaHealthEducation.org</a:t>
            </a:r>
            <a:endParaRPr sz="2400">
              <a:solidFill>
                <a:srgbClr val="226292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1" name="Shape 8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2" name="Google Shape;802;p115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03" name="Google Shape;803;p115"/>
          <p:cNvSpPr txBox="1"/>
          <p:nvPr>
            <p:ph idx="1" type="body"/>
          </p:nvPr>
        </p:nvSpPr>
        <p:spPr>
          <a:xfrm>
            <a:off x="4905700" y="665325"/>
            <a:ext cx="4072500" cy="366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900">
              <a:solidFill>
                <a:srgbClr val="595959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" sz="1900">
                <a:solidFill>
                  <a:srgbClr val="595959"/>
                </a:solidFill>
              </a:rPr>
              <a:t>Gentle reminder: </a:t>
            </a:r>
            <a:endParaRPr b="1" i="1" sz="1900">
              <a:solidFill>
                <a:srgbClr val="595959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rgbClr val="595959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900">
                <a:solidFill>
                  <a:srgbClr val="595959"/>
                </a:solidFill>
              </a:rPr>
              <a:t>As you browse the web pages, please let us know of no cost, vetted, credible </a:t>
            </a:r>
            <a:r>
              <a:rPr b="1" lang="en" sz="1900">
                <a:solidFill>
                  <a:srgbClr val="595959"/>
                </a:solidFill>
              </a:rPr>
              <a:t>resources to add</a:t>
            </a:r>
            <a:r>
              <a:rPr lang="en" sz="1900">
                <a:solidFill>
                  <a:srgbClr val="595959"/>
                </a:solidFill>
              </a:rPr>
              <a:t> to the website and share any needed </a:t>
            </a:r>
            <a:r>
              <a:rPr b="1" lang="en" sz="1900">
                <a:solidFill>
                  <a:srgbClr val="595959"/>
                </a:solidFill>
              </a:rPr>
              <a:t>edits you recommend </a:t>
            </a:r>
            <a:r>
              <a:rPr lang="en" sz="1900">
                <a:solidFill>
                  <a:srgbClr val="595959"/>
                </a:solidFill>
              </a:rPr>
              <a:t> </a:t>
            </a:r>
            <a:endParaRPr sz="1900">
              <a:solidFill>
                <a:srgbClr val="595959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rgbClr val="595959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/>
          </a:p>
        </p:txBody>
      </p:sp>
      <p:pic>
        <p:nvPicPr>
          <p:cNvPr id="804" name="Google Shape;804;p1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5550" y="665300"/>
            <a:ext cx="4492850" cy="3660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8" name="Shape 8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" name="Google Shape;809;p116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10" name="Google Shape;810;p116"/>
          <p:cNvSpPr txBox="1"/>
          <p:nvPr/>
        </p:nvSpPr>
        <p:spPr>
          <a:xfrm>
            <a:off x="43650" y="369400"/>
            <a:ext cx="9056700" cy="72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u="sng">
                <a:solidFill>
                  <a:srgbClr val="226292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California Healthy Kids Resources Center</a:t>
            </a:r>
            <a:endParaRPr sz="2400">
              <a:solidFill>
                <a:srgbClr val="226292"/>
              </a:solidFill>
            </a:endParaRPr>
          </a:p>
        </p:txBody>
      </p:sp>
      <p:pic>
        <p:nvPicPr>
          <p:cNvPr id="811" name="Google Shape;811;p1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424040"/>
            <a:ext cx="9144000" cy="33258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5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p117"/>
          <p:cNvSpPr txBox="1"/>
          <p:nvPr>
            <p:ph type="ctrTitle"/>
          </p:nvPr>
        </p:nvSpPr>
        <p:spPr>
          <a:xfrm>
            <a:off x="355600" y="1583350"/>
            <a:ext cx="84963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400"/>
              <a:t>Professional Learning (PL) Plan &amp; Timeline Review</a:t>
            </a:r>
            <a:endParaRPr sz="44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0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1" name="Google Shape;821;p1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61076" y="935563"/>
            <a:ext cx="3272375" cy="3272375"/>
          </a:xfrm>
          <a:prstGeom prst="rect">
            <a:avLst/>
          </a:prstGeom>
          <a:noFill/>
          <a:ln>
            <a:noFill/>
          </a:ln>
        </p:spPr>
      </p:pic>
      <p:sp>
        <p:nvSpPr>
          <p:cNvPr id="822" name="Google Shape;822;p118"/>
          <p:cNvSpPr txBox="1"/>
          <p:nvPr>
            <p:ph type="title"/>
          </p:nvPr>
        </p:nvSpPr>
        <p:spPr>
          <a:xfrm>
            <a:off x="449550" y="147175"/>
            <a:ext cx="8256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Three Ds Learning Model </a:t>
            </a:r>
            <a:endParaRPr sz="2400"/>
          </a:p>
        </p:txBody>
      </p:sp>
      <p:sp>
        <p:nvSpPr>
          <p:cNvPr id="823" name="Google Shape;823;p118"/>
          <p:cNvSpPr txBox="1"/>
          <p:nvPr>
            <p:ph idx="1" type="body"/>
          </p:nvPr>
        </p:nvSpPr>
        <p:spPr>
          <a:xfrm>
            <a:off x="449550" y="1145000"/>
            <a:ext cx="6439800" cy="3552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/>
              <a:t>Discover: </a:t>
            </a:r>
            <a:r>
              <a:rPr lang="en"/>
              <a:t>learners explore content to promote engagement and agency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/>
              <a:t>Discuss: </a:t>
            </a:r>
            <a:r>
              <a:rPr lang="en"/>
              <a:t>opportunity for shared learning experiences with peers through communication and collaboration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/>
              <a:t>Demonstrate: </a:t>
            </a:r>
            <a:r>
              <a:rPr lang="en"/>
              <a:t>demonstrating understanding throughout the learning 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500"/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rPr lang="en" sz="1400"/>
              <a:t>Edutopia Article: </a:t>
            </a:r>
            <a:r>
              <a:rPr lang="en" sz="1400" u="sng">
                <a:solidFill>
                  <a:schemeClr val="hlink"/>
                </a:solidFill>
                <a:hlinkClick r:id="rId4"/>
              </a:rPr>
              <a:t>Discover, Discuss, Demonstrate: Using Inquiry-Based Learning to Keep Students Engaged</a:t>
            </a:r>
            <a:endParaRPr sz="14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7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119"/>
          <p:cNvSpPr txBox="1"/>
          <p:nvPr>
            <p:ph type="title"/>
          </p:nvPr>
        </p:nvSpPr>
        <p:spPr>
          <a:xfrm>
            <a:off x="449550" y="147172"/>
            <a:ext cx="6462600" cy="664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PL </a:t>
            </a:r>
            <a:r>
              <a:rPr lang="en"/>
              <a:t>Delivery Model </a:t>
            </a:r>
            <a:endParaRPr/>
          </a:p>
        </p:txBody>
      </p:sp>
      <p:sp>
        <p:nvSpPr>
          <p:cNvPr id="829" name="Google Shape;829;p119"/>
          <p:cNvSpPr txBox="1"/>
          <p:nvPr>
            <p:ph idx="1" type="body"/>
          </p:nvPr>
        </p:nvSpPr>
        <p:spPr>
          <a:xfrm>
            <a:off x="449550" y="811375"/>
            <a:ext cx="8398500" cy="388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SzPts val="1900"/>
              <a:buAutoNum type="arabicPeriod"/>
            </a:pPr>
            <a:r>
              <a:rPr lang="en" sz="1900"/>
              <a:t>Set up a </a:t>
            </a:r>
            <a:r>
              <a:rPr b="1" lang="en" sz="1900"/>
              <a:t>registration</a:t>
            </a:r>
            <a:r>
              <a:rPr lang="en" sz="1900"/>
              <a:t> for a part 1 and part 2 professional learning opportunity so you can </a:t>
            </a:r>
            <a:r>
              <a:rPr lang="en" sz="1900">
                <a:highlight>
                  <a:srgbClr val="FFFF00"/>
                </a:highlight>
              </a:rPr>
              <a:t>track attendees</a:t>
            </a:r>
            <a:r>
              <a:rPr lang="en" sz="1900"/>
              <a:t> (to be submitted with your progress report)</a:t>
            </a:r>
            <a:endParaRPr sz="19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/>
          </a:p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SzPts val="1900"/>
              <a:buAutoNum type="arabicPeriod"/>
            </a:pPr>
            <a:r>
              <a:rPr b="1" lang="en" sz="1900"/>
              <a:t>Part 1</a:t>
            </a:r>
            <a:r>
              <a:rPr lang="en" sz="1900"/>
              <a:t>: Ask participants to </a:t>
            </a:r>
            <a:r>
              <a:rPr b="1" lang="en" sz="1900"/>
              <a:t>review the Session Online Course asynchronously and complete </a:t>
            </a:r>
            <a:r>
              <a:rPr b="1" lang="en" sz="1900">
                <a:highlight>
                  <a:srgbClr val="FFFF00"/>
                </a:highlight>
              </a:rPr>
              <a:t>survey #1</a:t>
            </a:r>
            <a:r>
              <a:rPr lang="en" sz="1900">
                <a:highlight>
                  <a:srgbClr val="FFFF00"/>
                </a:highlight>
              </a:rPr>
              <a:t> </a:t>
            </a:r>
            <a:r>
              <a:rPr lang="en" sz="1900"/>
              <a:t>(already set up in the course and will auto-generate a </a:t>
            </a:r>
            <a:r>
              <a:rPr lang="en" sz="1900" u="sng">
                <a:solidFill>
                  <a:schemeClr val="hlink"/>
                </a:solidFill>
                <a:hlinkClick r:id="rId3"/>
              </a:rPr>
              <a:t>certificate of completion</a:t>
            </a:r>
            <a:r>
              <a:rPr lang="en" sz="1900"/>
              <a:t> when finished) </a:t>
            </a:r>
            <a:endParaRPr sz="19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/>
          </a:p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SzPts val="1900"/>
              <a:buAutoNum type="arabicPeriod"/>
            </a:pPr>
            <a:r>
              <a:rPr b="1" lang="en" sz="1900"/>
              <a:t>Part 2:</a:t>
            </a:r>
            <a:r>
              <a:rPr lang="en" sz="1900"/>
              <a:t> </a:t>
            </a:r>
            <a:r>
              <a:rPr b="1" lang="en" sz="1900"/>
              <a:t>Convene your participants online for a meeting</a:t>
            </a:r>
            <a:r>
              <a:rPr lang="en" sz="1900"/>
              <a:t> to expand and reflect on their learning, provide local context, as well as connect with others for peer-to-peer engagement and sharing of best practices</a:t>
            </a:r>
            <a:endParaRPr sz="19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/>
          </a:p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SzPts val="1900"/>
              <a:buAutoNum type="arabicPeriod"/>
            </a:pPr>
            <a:r>
              <a:rPr lang="en" sz="1900"/>
              <a:t>Ask participants to </a:t>
            </a:r>
            <a:r>
              <a:rPr b="1" lang="en" sz="1900"/>
              <a:t>complete a brief meeting </a:t>
            </a:r>
            <a:r>
              <a:rPr b="1" lang="en" sz="1900">
                <a:highlight>
                  <a:srgbClr val="FFFF00"/>
                </a:highlight>
              </a:rPr>
              <a:t>survey #2</a:t>
            </a:r>
            <a:r>
              <a:rPr lang="en" sz="1900"/>
              <a:t> (already set up with a link added to the end of the slide deck)</a:t>
            </a:r>
            <a:endParaRPr sz="19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3" name="Shape 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" name="Google Shape;834;p120"/>
          <p:cNvSpPr txBox="1"/>
          <p:nvPr>
            <p:ph type="title"/>
          </p:nvPr>
        </p:nvSpPr>
        <p:spPr>
          <a:xfrm>
            <a:off x="449550" y="147175"/>
            <a:ext cx="8369700" cy="741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/>
              <a:t>Professional Learning Series</a:t>
            </a:r>
            <a:r>
              <a:rPr b="1" lang="en" sz="2500"/>
              <a:t> </a:t>
            </a:r>
            <a:endParaRPr b="1" sz="2500"/>
          </a:p>
        </p:txBody>
      </p:sp>
      <p:sp>
        <p:nvSpPr>
          <p:cNvPr id="835" name="Google Shape;835;p120"/>
          <p:cNvSpPr txBox="1"/>
          <p:nvPr>
            <p:ph idx="1" type="body"/>
          </p:nvPr>
        </p:nvSpPr>
        <p:spPr>
          <a:xfrm>
            <a:off x="449550" y="1347375"/>
            <a:ext cx="8369700" cy="334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6" name="Google Shape;836;p120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aphicFrame>
        <p:nvGraphicFramePr>
          <p:cNvPr id="837" name="Google Shape;837;p120"/>
          <p:cNvGraphicFramePr/>
          <p:nvPr/>
        </p:nvGraphicFramePr>
        <p:xfrm>
          <a:off x="735300" y="11348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{1E939854-F494-44B2-B866-083EB7A8F3AC}</a:tableStyleId>
              </a:tblPr>
              <a:tblGrid>
                <a:gridCol w="1685875"/>
                <a:gridCol w="6112325"/>
              </a:tblGrid>
              <a:tr h="7924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000">
                          <a:solidFill>
                            <a:srgbClr val="666666"/>
                          </a:solidFill>
                        </a:rPr>
                        <a:t>Session 1</a:t>
                      </a:r>
                      <a:endParaRPr sz="20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" sz="2000" u="sng">
                          <a:solidFill>
                            <a:srgbClr val="226292"/>
                          </a:solidFill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Introduction to the California Health Education Framework </a:t>
                      </a:r>
                      <a:endParaRPr i="1" sz="2000">
                        <a:solidFill>
                          <a:srgbClr val="226292"/>
                        </a:solidFill>
                      </a:endParaRPr>
                    </a:p>
                  </a:txBody>
                  <a:tcPr marT="91425" marB="91425" marR="91425" marL="91425"/>
                </a:tc>
              </a:tr>
              <a:tr h="7924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000">
                          <a:solidFill>
                            <a:srgbClr val="666666"/>
                          </a:solidFill>
                        </a:rPr>
                        <a:t>Session 2</a:t>
                      </a:r>
                      <a:endParaRPr sz="20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" sz="2000" u="sng">
                          <a:solidFill>
                            <a:srgbClr val="226292"/>
                          </a:solidFill>
                          <a:hlinkClick r:id="rId4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Nutrition &amp; Physical Activity and Mental Emotional &amp; Social Health</a:t>
                      </a:r>
                      <a:endParaRPr i="1" sz="2000">
                        <a:solidFill>
                          <a:srgbClr val="226292"/>
                        </a:solidFill>
                      </a:endParaRPr>
                    </a:p>
                  </a:txBody>
                  <a:tcPr marT="91425" marB="91425" marR="91425" marL="91425"/>
                </a:tc>
              </a:tr>
              <a:tr h="7924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2000">
                          <a:solidFill>
                            <a:srgbClr val="FFFFFF"/>
                          </a:solidFill>
                        </a:rPr>
                        <a:t>Session 3</a:t>
                      </a:r>
                      <a:endParaRPr b="1" sz="2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717A3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i="1" lang="en" sz="2000" u="sng">
                          <a:solidFill>
                            <a:srgbClr val="FFFFFF"/>
                          </a:solidFill>
                          <a:hlinkClick r:id="rId5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Growth, Development, &amp; Sexual Health and Injury Prevention &amp; Safety </a:t>
                      </a:r>
                      <a:endParaRPr b="1" i="1" sz="20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solidFill>
                      <a:srgbClr val="717A38"/>
                    </a:solidFill>
                  </a:tcPr>
                </a:tc>
              </a:tr>
              <a:tr h="7924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2000">
                          <a:solidFill>
                            <a:srgbClr val="666666"/>
                          </a:solidFill>
                        </a:rPr>
                        <a:t>Session 4</a:t>
                      </a:r>
                      <a:endParaRPr sz="2000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" sz="2000">
                          <a:solidFill>
                            <a:srgbClr val="666666"/>
                          </a:solidFill>
                        </a:rPr>
                        <a:t>Alcohol, Tobacco, &amp; Other Drugs and Personal &amp; Community Health </a:t>
                      </a:r>
                      <a:endParaRPr i="1" sz="2000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1" name="Shape 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42" name="Google Shape;842;p121"/>
          <p:cNvGraphicFramePr/>
          <p:nvPr/>
        </p:nvGraphicFramePr>
        <p:xfrm>
          <a:off x="359400" y="1341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{1E939854-F494-44B2-B866-083EB7A8F3AC}</a:tableStyleId>
              </a:tblPr>
              <a:tblGrid>
                <a:gridCol w="1161075"/>
                <a:gridCol w="2733775"/>
                <a:gridCol w="4530350"/>
              </a:tblGrid>
              <a:tr h="6185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lnR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solidFill>
                      <a:srgbClr val="6B5C8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500">
                          <a:solidFill>
                            <a:srgbClr val="FFFFFF"/>
                          </a:solidFill>
                        </a:rPr>
                        <a:t>Session</a:t>
                      </a:r>
                      <a:r>
                        <a:rPr b="1" lang="en" sz="1500">
                          <a:solidFill>
                            <a:srgbClr val="FFFFFF"/>
                          </a:solidFill>
                        </a:rPr>
                        <a:t> 1 Course </a:t>
                      </a:r>
                      <a:endParaRPr b="1" sz="15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6B5C82"/>
                    </a:solidFill>
                  </a:tcPr>
                </a:tc>
                <a:tc>
                  <a:txBody>
                    <a:bodyPr/>
                    <a:lstStyle/>
                    <a:p>
                      <a:pPr indent="-2286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500">
                          <a:solidFill>
                            <a:srgbClr val="FFFFFF"/>
                          </a:solidFill>
                        </a:rPr>
                        <a:t>Learning Objectives </a:t>
                      </a:r>
                      <a:endParaRPr b="1" sz="15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6B5C82"/>
                    </a:solidFill>
                  </a:tcPr>
                </a:tc>
              </a:tr>
              <a:tr h="843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Module 1: </a:t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~45 min </a:t>
                      </a:r>
                      <a:endParaRPr/>
                    </a:p>
                  </a:txBody>
                  <a:tcPr marT="91425" marB="91425" marR="91425" marL="91425">
                    <a:lnR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Health Education in California Schools: Framework Overview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Char char="●"/>
                      </a:pPr>
                      <a:r>
                        <a:rPr lang="en"/>
                        <a:t>Establish a common understanding of Health Education in California Schools, and the shift in approaches.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253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Module 2:</a:t>
                      </a:r>
                      <a:r>
                        <a:rPr lang="en"/>
                        <a:t> </a:t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~ 25 min </a:t>
                      </a:r>
                      <a:endParaRPr/>
                    </a:p>
                  </a:txBody>
                  <a:tcPr marT="91425" marB="91425" marR="91425" marL="91425">
                    <a:lnR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Introduction and Supporting Health Education: Framework Chapters 1-2</a:t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Char char="●"/>
                      </a:pPr>
                      <a:r>
                        <a:rPr lang="en"/>
                        <a:t>Identify data sources (state/district/school data) to drive high-quality health education.</a:t>
                      </a:r>
                      <a:endParaRPr/>
                    </a:p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Char char="●"/>
                      </a:pPr>
                      <a:r>
                        <a:rPr lang="en"/>
                        <a:t>Identify resources that support implementation and communication with stakeholders.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207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Module 3: </a:t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~35 min </a:t>
                      </a:r>
                      <a:endParaRPr/>
                    </a:p>
                  </a:txBody>
                  <a:tcPr marT="91425" marB="91425" marR="91425" marL="91425">
                    <a:lnR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Grade Span Perspectives and Teacher Resources: Framework Chapters 3-6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Char char="●"/>
                      </a:pPr>
                      <a:r>
                        <a:rPr lang="en"/>
                        <a:t>Review resources that support skill-based Health Education instruction.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11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Module 4: </a:t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~25 min </a:t>
                      </a:r>
                      <a:endParaRPr/>
                    </a:p>
                  </a:txBody>
                  <a:tcPr marT="91425" marB="91425" marR="91425" marL="91425">
                    <a:lnR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Access, Equity, and Assessment</a:t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Framework Chapters 7-8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Char char="●"/>
                      </a:pPr>
                      <a:r>
                        <a:rPr lang="en"/>
                        <a:t>Explore strategies, tools, and resources to ensure ALL learners have access to high-quality health education</a:t>
                      </a:r>
                      <a:endParaRPr/>
                    </a:p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Char char="●"/>
                      </a:pPr>
                      <a:r>
                        <a:rPr lang="en"/>
                        <a:t>Explore guidance on assessment of student learning 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843" name="Google Shape;843;p121"/>
          <p:cNvSpPr txBox="1"/>
          <p:nvPr>
            <p:ph idx="12" type="sldNum"/>
          </p:nvPr>
        </p:nvSpPr>
        <p:spPr>
          <a:xfrm>
            <a:off x="8480575" y="4696933"/>
            <a:ext cx="548700" cy="31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7" name="Shape 8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48" name="Google Shape;848;p122"/>
          <p:cNvGraphicFramePr/>
          <p:nvPr/>
        </p:nvGraphicFramePr>
        <p:xfrm>
          <a:off x="359400" y="1341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{1E939854-F494-44B2-B866-083EB7A8F3AC}</a:tableStyleId>
              </a:tblPr>
              <a:tblGrid>
                <a:gridCol w="1161075"/>
                <a:gridCol w="2733775"/>
                <a:gridCol w="4530350"/>
              </a:tblGrid>
              <a:tr h="6185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lnR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2629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500">
                          <a:solidFill>
                            <a:srgbClr val="FFFFFF"/>
                          </a:solidFill>
                        </a:rPr>
                        <a:t>Session 2 Course  </a:t>
                      </a:r>
                      <a:endParaRPr b="1" sz="15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26292"/>
                    </a:solidFill>
                  </a:tcPr>
                </a:tc>
                <a:tc>
                  <a:txBody>
                    <a:bodyPr/>
                    <a:lstStyle/>
                    <a:p>
                      <a:pPr indent="-2286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500">
                          <a:solidFill>
                            <a:srgbClr val="FFFFFF"/>
                          </a:solidFill>
                        </a:rPr>
                        <a:t>Learning Objectives </a:t>
                      </a:r>
                      <a:endParaRPr b="1" sz="15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226292"/>
                    </a:solidFill>
                  </a:tcPr>
                </a:tc>
              </a:tr>
              <a:tr h="843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Module 1: </a:t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~15 min 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Creating safe, supportive, and inclusive learning environments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Char char="●"/>
                      </a:pPr>
                      <a:r>
                        <a:rPr lang="en"/>
                        <a:t>Identify strategies, practices, and frameworks for creating safe, supportive, and inclusive learning environments 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253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Module 2: </a:t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~ 20 min 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Standard/Skill Based CA Health Education  </a:t>
                      </a:r>
                      <a:endParaRPr sz="300">
                        <a:solidFill>
                          <a:srgbClr val="666666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Char char="●"/>
                      </a:pPr>
                      <a:r>
                        <a:rPr lang="en"/>
                        <a:t>Describe the purpose of the CA Health Education Standards and how they advance health literacy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207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Module 3: </a:t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~35 min 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A closer look at the Health Education Content Area of </a:t>
                      </a:r>
                      <a:r>
                        <a:rPr lang="en">
                          <a:solidFill>
                            <a:srgbClr val="226292"/>
                          </a:solidFill>
                        </a:rPr>
                        <a:t>Nutrition and Physical Activity </a:t>
                      </a:r>
                      <a:endParaRPr>
                        <a:solidFill>
                          <a:srgbClr val="226292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Char char="●"/>
                      </a:pPr>
                      <a:r>
                        <a:rPr lang="en"/>
                        <a:t>Identify current Health Education information and resources</a:t>
                      </a:r>
                      <a:endParaRPr/>
                    </a:p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Char char="●"/>
                      </a:pPr>
                      <a:r>
                        <a:rPr lang="en"/>
                        <a:t>Examine how to utilize Framework guidance, instructional models, and tools to teach skill-based Health Education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11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Module 4: </a:t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~30 min 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A closer look at the Health Education Content Area of </a:t>
                      </a:r>
                      <a:r>
                        <a:rPr lang="en">
                          <a:solidFill>
                            <a:srgbClr val="226292"/>
                          </a:solidFill>
                        </a:rPr>
                        <a:t>Mental, Emotional, and Social Health </a:t>
                      </a:r>
                      <a:endParaRPr>
                        <a:solidFill>
                          <a:srgbClr val="226292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Char char="●"/>
                      </a:pPr>
                      <a:r>
                        <a:rPr lang="en"/>
                        <a:t>Identify current Health Education information and resources </a:t>
                      </a:r>
                      <a:endParaRPr/>
                    </a:p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Char char="●"/>
                      </a:pPr>
                      <a:r>
                        <a:rPr lang="en"/>
                        <a:t>Examine how to utilize Framework guidance, instructional models, and tools to teach skill-based Health Education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849" name="Google Shape;849;p122"/>
          <p:cNvSpPr txBox="1"/>
          <p:nvPr>
            <p:ph idx="12" type="sldNum"/>
          </p:nvPr>
        </p:nvSpPr>
        <p:spPr>
          <a:xfrm>
            <a:off x="8480575" y="4696933"/>
            <a:ext cx="548700" cy="31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4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" name="Google Shape;735;p105"/>
          <p:cNvSpPr txBox="1"/>
          <p:nvPr/>
        </p:nvSpPr>
        <p:spPr>
          <a:xfrm>
            <a:off x="329675" y="2647175"/>
            <a:ext cx="8210100" cy="23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666666"/>
                </a:solidFill>
              </a:rPr>
              <a:t>Purpose: CA Health Education Framework Rollout Project </a:t>
            </a:r>
            <a:endParaRPr sz="2200">
              <a:solidFill>
                <a:srgbClr val="666666"/>
              </a:solidFill>
            </a:endParaRPr>
          </a:p>
          <a:p>
            <a:pPr indent="0" lvl="0" marL="0" rtl="0" algn="r">
              <a:spcBef>
                <a:spcPts val="1000"/>
              </a:spcBef>
              <a:spcAft>
                <a:spcPts val="0"/>
              </a:spcAft>
              <a:buNone/>
            </a:pPr>
            <a:r>
              <a:rPr b="1" lang="en" sz="2200" u="sng">
                <a:solidFill>
                  <a:srgbClr val="226292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Main Google Folde</a:t>
            </a:r>
            <a:r>
              <a:rPr b="1" lang="en" sz="2200" u="sng">
                <a:solidFill>
                  <a:srgbClr val="226292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r</a:t>
            </a:r>
            <a:r>
              <a:rPr lang="en" sz="2200">
                <a:solidFill>
                  <a:srgbClr val="666666"/>
                </a:solidFill>
              </a:rPr>
              <a:t>: </a:t>
            </a:r>
            <a:endParaRPr sz="2200">
              <a:solidFill>
                <a:srgbClr val="666666"/>
              </a:solidFill>
            </a:endParaRPr>
          </a:p>
          <a:p>
            <a:pPr indent="0" lvl="0" marL="0" rtl="0" algn="r">
              <a:spcBef>
                <a:spcPts val="600"/>
              </a:spcBef>
              <a:spcAft>
                <a:spcPts val="0"/>
              </a:spcAft>
              <a:buNone/>
            </a:pPr>
            <a:r>
              <a:rPr i="1" lang="en" sz="1800" u="sng">
                <a:solidFill>
                  <a:srgbClr val="226292"/>
                </a:solid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tinyurl.com/HEFProjectCOEDocs</a:t>
            </a:r>
            <a:endParaRPr i="1" sz="1800">
              <a:solidFill>
                <a:srgbClr val="226292"/>
              </a:solidFill>
            </a:endParaRPr>
          </a:p>
          <a:p>
            <a:pPr indent="0" lvl="0" marL="0" rtl="0" algn="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666666"/>
              </a:solidFill>
            </a:endParaRPr>
          </a:p>
          <a:p>
            <a:pPr indent="0" lvl="0" marL="0" rtl="0" algn="r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 sz="2200" u="sng">
                <a:solidFill>
                  <a:schemeClr val="hlink"/>
                </a:solidFill>
                <a:hlinkClick r:id="rId6"/>
              </a:rPr>
              <a:t>January Meeting Folder</a:t>
            </a:r>
            <a:endParaRPr sz="2200">
              <a:solidFill>
                <a:srgbClr val="226292"/>
              </a:solidFill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226292"/>
              </a:solidFill>
            </a:endParaRPr>
          </a:p>
        </p:txBody>
      </p:sp>
      <p:sp>
        <p:nvSpPr>
          <p:cNvPr id="736" name="Google Shape;736;p105"/>
          <p:cNvSpPr txBox="1"/>
          <p:nvPr>
            <p:ph type="ctrTitle"/>
          </p:nvPr>
        </p:nvSpPr>
        <p:spPr>
          <a:xfrm>
            <a:off x="329675" y="1189525"/>
            <a:ext cx="6736500" cy="115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C</a:t>
            </a:r>
            <a:r>
              <a:rPr lang="en" sz="3600"/>
              <a:t>alifornia</a:t>
            </a:r>
            <a:r>
              <a:rPr lang="en" sz="3600"/>
              <a:t> </a:t>
            </a:r>
            <a:r>
              <a:rPr lang="en" sz="3600"/>
              <a:t>Health Education </a:t>
            </a:r>
            <a:endParaRPr sz="3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Community of Practice</a:t>
            </a:r>
            <a:r>
              <a:rPr lang="en" sz="3600"/>
              <a:t> </a:t>
            </a:r>
            <a:endParaRPr sz="36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3" name="Shape 8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54" name="Google Shape;854;p123"/>
          <p:cNvGraphicFramePr/>
          <p:nvPr/>
        </p:nvGraphicFramePr>
        <p:xfrm>
          <a:off x="359400" y="1341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{1E939854-F494-44B2-B866-083EB7A8F3AC}</a:tableStyleId>
              </a:tblPr>
              <a:tblGrid>
                <a:gridCol w="1161075"/>
                <a:gridCol w="2733775"/>
                <a:gridCol w="4530350"/>
              </a:tblGrid>
              <a:tr h="6185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lnR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787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500">
                          <a:solidFill>
                            <a:srgbClr val="FFFFFF"/>
                          </a:solidFill>
                        </a:rPr>
                        <a:t>Session 3 Course</a:t>
                      </a:r>
                      <a:endParaRPr b="1" sz="15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7870"/>
                    </a:solidFill>
                  </a:tcPr>
                </a:tc>
                <a:tc>
                  <a:txBody>
                    <a:bodyPr/>
                    <a:lstStyle/>
                    <a:p>
                      <a:pPr indent="-2286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500">
                          <a:solidFill>
                            <a:srgbClr val="FFFFFF"/>
                          </a:solidFill>
                        </a:rPr>
                        <a:t>Learning Objectives </a:t>
                      </a:r>
                      <a:endParaRPr b="1" sz="15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7870"/>
                    </a:solidFill>
                  </a:tcPr>
                </a:tc>
              </a:tr>
              <a:tr h="843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Module 1: </a:t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~15 min 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Creating safe, supportive, and inclusive learning environments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Char char="●"/>
                      </a:pPr>
                      <a:r>
                        <a:rPr lang="en"/>
                        <a:t>Identify strategies, practices, and frameworks for creating safe, supportive, and inclusive learning environments 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253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Module 2: </a:t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~ 20 min 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Standard/Skill Based CA Health Education  </a:t>
                      </a:r>
                      <a:endParaRPr sz="300">
                        <a:solidFill>
                          <a:srgbClr val="666666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Char char="●"/>
                      </a:pPr>
                      <a:r>
                        <a:rPr lang="en"/>
                        <a:t>Describe the purpose of the CA Health Education Standards and how they advance health literacy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207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Module 3: </a:t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~ 45 min 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A closer look at the Health Education Content Area of </a:t>
                      </a:r>
                      <a:r>
                        <a:rPr lang="en">
                          <a:solidFill>
                            <a:srgbClr val="226292"/>
                          </a:solidFill>
                        </a:rPr>
                        <a:t>Growth, Development, and Sexual Health </a:t>
                      </a:r>
                      <a:endParaRPr>
                        <a:solidFill>
                          <a:srgbClr val="226292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Char char="●"/>
                      </a:pPr>
                      <a:r>
                        <a:rPr lang="en"/>
                        <a:t>Identify current Health Education information and resources</a:t>
                      </a:r>
                      <a:endParaRPr/>
                    </a:p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Char char="●"/>
                      </a:pPr>
                      <a:r>
                        <a:rPr lang="en"/>
                        <a:t>Examine how to utilize Framework guidance, instructional models, and tools to teach skill-based Health Education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11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Module 4:</a:t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~ 15 min  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A closer look at the Health Education Content Area of </a:t>
                      </a:r>
                      <a:r>
                        <a:rPr lang="en">
                          <a:solidFill>
                            <a:srgbClr val="226292"/>
                          </a:solidFill>
                        </a:rPr>
                        <a:t>Injury Prevention and Safety </a:t>
                      </a:r>
                      <a:endParaRPr>
                        <a:solidFill>
                          <a:srgbClr val="226292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Char char="●"/>
                      </a:pPr>
                      <a:r>
                        <a:rPr lang="en"/>
                        <a:t>Identify current Health Education information and resources </a:t>
                      </a:r>
                      <a:endParaRPr/>
                    </a:p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Char char="●"/>
                      </a:pPr>
                      <a:r>
                        <a:rPr lang="en"/>
                        <a:t>Examine how to utilize Framework guidance, instructional models, and tools to teach skill-based Health Education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855" name="Google Shape;855;p123"/>
          <p:cNvSpPr txBox="1"/>
          <p:nvPr>
            <p:ph idx="12" type="sldNum"/>
          </p:nvPr>
        </p:nvSpPr>
        <p:spPr>
          <a:xfrm>
            <a:off x="8480575" y="4696933"/>
            <a:ext cx="548700" cy="31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9" name="Shape 8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0" name="Google Shape;860;p124"/>
          <p:cNvGraphicFramePr/>
          <p:nvPr/>
        </p:nvGraphicFramePr>
        <p:xfrm>
          <a:off x="359400" y="1341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{1E939854-F494-44B2-B866-083EB7A8F3AC}</a:tableStyleId>
              </a:tblPr>
              <a:tblGrid>
                <a:gridCol w="1161075"/>
                <a:gridCol w="2733775"/>
                <a:gridCol w="4530350"/>
              </a:tblGrid>
              <a:tr h="6185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lnR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34F32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500">
                          <a:solidFill>
                            <a:srgbClr val="FFFFFF"/>
                          </a:solidFill>
                        </a:rPr>
                        <a:t>Session 4 Course</a:t>
                      </a:r>
                      <a:endParaRPr b="1" sz="15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34F32"/>
                    </a:solidFill>
                  </a:tcPr>
                </a:tc>
                <a:tc>
                  <a:txBody>
                    <a:bodyPr/>
                    <a:lstStyle/>
                    <a:p>
                      <a:pPr indent="-2286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500">
                          <a:solidFill>
                            <a:srgbClr val="FFFFFF"/>
                          </a:solidFill>
                        </a:rPr>
                        <a:t>Learning Objectives </a:t>
                      </a:r>
                      <a:endParaRPr b="1" sz="15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C34F32"/>
                    </a:solidFill>
                  </a:tcPr>
                </a:tc>
              </a:tr>
              <a:tr h="843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Module 1: </a:t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~15 min 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Creating safe, supportive, and inclusive learning environments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Char char="●"/>
                      </a:pPr>
                      <a:r>
                        <a:rPr lang="en"/>
                        <a:t>Identify strategies, practices, and frameworks for creating safe, supportive, and inclusive learning environments 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253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Module 2: </a:t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~ 20 min 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Standard/Skill Based CA Health Education  </a:t>
                      </a:r>
                      <a:endParaRPr sz="300">
                        <a:solidFill>
                          <a:srgbClr val="666666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Char char="●"/>
                      </a:pPr>
                      <a:r>
                        <a:rPr lang="en"/>
                        <a:t>Describe the purpose of the CA Health Education Standards and how they advance health literacy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207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Module 3: </a:t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~20 min 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A closer look at the Health Education Content Area of </a:t>
                      </a:r>
                      <a:r>
                        <a:rPr lang="en">
                          <a:solidFill>
                            <a:srgbClr val="226292"/>
                          </a:solidFill>
                        </a:rPr>
                        <a:t>Alcohol, Tobacco, and Other Drugs  </a:t>
                      </a:r>
                      <a:endParaRPr>
                        <a:solidFill>
                          <a:srgbClr val="226292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Char char="●"/>
                      </a:pPr>
                      <a:r>
                        <a:rPr lang="en"/>
                        <a:t>Identify current Health Education information and resources</a:t>
                      </a:r>
                      <a:endParaRPr/>
                    </a:p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Char char="●"/>
                      </a:pPr>
                      <a:r>
                        <a:rPr lang="en"/>
                        <a:t>Examine how to utilize Framework guidance, instructional models, and tools to teach skill-based Health Education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11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Module 4: </a:t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~35 min 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A closer look at the Health Education Content Area of </a:t>
                      </a:r>
                      <a:r>
                        <a:rPr lang="en">
                          <a:solidFill>
                            <a:srgbClr val="226292"/>
                          </a:solidFill>
                        </a:rPr>
                        <a:t>Personal and Community Health  </a:t>
                      </a:r>
                      <a:endParaRPr>
                        <a:solidFill>
                          <a:srgbClr val="226292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Char char="●"/>
                      </a:pPr>
                      <a:r>
                        <a:rPr lang="en"/>
                        <a:t>Identify current Health Education information and resources </a:t>
                      </a:r>
                      <a:endParaRPr/>
                    </a:p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Char char="●"/>
                      </a:pPr>
                      <a:r>
                        <a:rPr lang="en"/>
                        <a:t>Examine how to utilize Framework guidance, instructional models, and tools to teach skill-based Health Education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861" name="Google Shape;861;p124"/>
          <p:cNvSpPr txBox="1"/>
          <p:nvPr>
            <p:ph idx="12" type="sldNum"/>
          </p:nvPr>
        </p:nvSpPr>
        <p:spPr>
          <a:xfrm>
            <a:off x="8480575" y="4696933"/>
            <a:ext cx="548700" cy="31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5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p125"/>
          <p:cNvSpPr txBox="1"/>
          <p:nvPr>
            <p:ph type="title"/>
          </p:nvPr>
        </p:nvSpPr>
        <p:spPr>
          <a:xfrm>
            <a:off x="449550" y="451975"/>
            <a:ext cx="8316300" cy="1108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</a:t>
            </a:r>
            <a:br>
              <a:rPr lang="en"/>
            </a:br>
            <a:r>
              <a:rPr lang="en"/>
              <a:t>CA HE Community of Practice Convenings and PL Rollout Timeline  </a:t>
            </a:r>
            <a:endParaRPr/>
          </a:p>
        </p:txBody>
      </p:sp>
      <p:sp>
        <p:nvSpPr>
          <p:cNvPr id="867" name="Google Shape;867;p125"/>
          <p:cNvSpPr/>
          <p:nvPr/>
        </p:nvSpPr>
        <p:spPr>
          <a:xfrm>
            <a:off x="5886675" y="1822175"/>
            <a:ext cx="3211800" cy="501900"/>
          </a:xfrm>
          <a:prstGeom prst="chevron">
            <a:avLst>
              <a:gd fmla="val 50000" name="adj"/>
            </a:avLst>
          </a:prstGeom>
          <a:solidFill>
            <a:srgbClr val="8A242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000">
              <a:solidFill>
                <a:srgbClr val="FFFFFF"/>
              </a:solidFill>
            </a:endParaRPr>
          </a:p>
        </p:txBody>
      </p:sp>
      <p:grpSp>
        <p:nvGrpSpPr>
          <p:cNvPr id="868" name="Google Shape;868;p125"/>
          <p:cNvGrpSpPr/>
          <p:nvPr/>
        </p:nvGrpSpPr>
        <p:grpSpPr>
          <a:xfrm>
            <a:off x="0" y="1822264"/>
            <a:ext cx="6771270" cy="3411902"/>
            <a:chOff x="0" y="2002224"/>
            <a:chExt cx="7459810" cy="3411902"/>
          </a:xfrm>
        </p:grpSpPr>
        <p:sp>
          <p:nvSpPr>
            <p:cNvPr id="869" name="Google Shape;869;p125"/>
            <p:cNvSpPr/>
            <p:nvPr/>
          </p:nvSpPr>
          <p:spPr>
            <a:xfrm>
              <a:off x="0" y="2002224"/>
              <a:ext cx="3546900" cy="501900"/>
            </a:xfrm>
            <a:prstGeom prst="homePlate">
              <a:avLst>
                <a:gd fmla="val 50000" name="adj"/>
              </a:avLst>
            </a:prstGeom>
            <a:solidFill>
              <a:srgbClr val="717A3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SzPts val="1100"/>
                <a:buNone/>
              </a:pPr>
              <a:r>
                <a:t/>
              </a:r>
              <a:endParaRPr sz="2000">
                <a:solidFill>
                  <a:srgbClr val="FFFFFF"/>
                </a:solidFill>
              </a:endParaRPr>
            </a:p>
          </p:txBody>
        </p:sp>
        <p:sp>
          <p:nvSpPr>
            <p:cNvPr id="870" name="Google Shape;870;p125"/>
            <p:cNvSpPr txBox="1"/>
            <p:nvPr/>
          </p:nvSpPr>
          <p:spPr>
            <a:xfrm>
              <a:off x="5223610" y="3452426"/>
              <a:ext cx="2236200" cy="1961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2000">
                  <a:solidFill>
                    <a:srgbClr val="666666"/>
                  </a:solidFill>
                </a:rPr>
                <a:t>  </a:t>
              </a:r>
              <a:endParaRPr sz="2000">
                <a:solidFill>
                  <a:srgbClr val="666666"/>
                </a:solidFill>
              </a:endParaRPr>
            </a:p>
            <a:p>
              <a:pPr indent="0" lvl="0" marL="457200" rtl="0" algn="l">
                <a:lnSpc>
                  <a:spcPct val="100000"/>
                </a:lnSpc>
                <a:spcBef>
                  <a:spcPts val="1000"/>
                </a:spcBef>
                <a:spcAft>
                  <a:spcPts val="1000"/>
                </a:spcAft>
                <a:buNone/>
              </a:pPr>
              <a:r>
                <a:t/>
              </a:r>
              <a:endParaRPr sz="1600">
                <a:solidFill>
                  <a:srgbClr val="666666"/>
                </a:solidFill>
              </a:endParaRPr>
            </a:p>
          </p:txBody>
        </p:sp>
      </p:grpSp>
      <p:sp>
        <p:nvSpPr>
          <p:cNvPr id="871" name="Google Shape;871;p125"/>
          <p:cNvSpPr/>
          <p:nvPr/>
        </p:nvSpPr>
        <p:spPr>
          <a:xfrm>
            <a:off x="2919154" y="1822176"/>
            <a:ext cx="3305700" cy="501900"/>
          </a:xfrm>
          <a:prstGeom prst="chevron">
            <a:avLst>
              <a:gd fmla="val 50000" name="adj"/>
            </a:avLst>
          </a:prstGeom>
          <a:solidFill>
            <a:srgbClr val="6B5C8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000">
              <a:solidFill>
                <a:srgbClr val="FFFFFF"/>
              </a:solidFill>
            </a:endParaRPr>
          </a:p>
        </p:txBody>
      </p:sp>
      <p:sp>
        <p:nvSpPr>
          <p:cNvPr id="872" name="Google Shape;872;p125"/>
          <p:cNvSpPr txBox="1"/>
          <p:nvPr/>
        </p:nvSpPr>
        <p:spPr>
          <a:xfrm>
            <a:off x="761550" y="2443975"/>
            <a:ext cx="7620900" cy="227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rgbClr val="717A38"/>
              </a:buClr>
              <a:buSzPts val="1700"/>
              <a:buChar char="●"/>
            </a:pPr>
            <a:r>
              <a:rPr b="1" lang="en" sz="1700">
                <a:solidFill>
                  <a:srgbClr val="717A38"/>
                </a:solidFill>
              </a:rPr>
              <a:t>Community Check in &amp; PL Session 4 Release</a:t>
            </a:r>
            <a:endParaRPr b="1" sz="1700">
              <a:solidFill>
                <a:srgbClr val="717A38"/>
              </a:solidFill>
            </a:endParaRPr>
          </a:p>
          <a:p>
            <a:pPr indent="-336550" lvl="1" marL="914400" rtl="0" algn="l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700"/>
              <a:buChar char="○"/>
            </a:pPr>
            <a:r>
              <a:rPr b="1" lang="en" sz="1700">
                <a:solidFill>
                  <a:srgbClr val="434343"/>
                </a:solidFill>
              </a:rPr>
              <a:t>February 25 &amp; 26</a:t>
            </a:r>
            <a:r>
              <a:rPr lang="en" sz="1700">
                <a:solidFill>
                  <a:srgbClr val="434343"/>
                </a:solidFill>
              </a:rPr>
              <a:t>: 9am - 12pm </a:t>
            </a:r>
            <a:endParaRPr sz="1700">
              <a:solidFill>
                <a:srgbClr val="434343"/>
              </a:solidFill>
            </a:endParaRPr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434343"/>
              </a:solidFill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rgbClr val="717A38"/>
              </a:buClr>
              <a:buSzPts val="1700"/>
              <a:buChar char="●"/>
            </a:pPr>
            <a:r>
              <a:rPr b="1" lang="en" sz="1700">
                <a:solidFill>
                  <a:srgbClr val="717A38"/>
                </a:solidFill>
              </a:rPr>
              <a:t>Community Check in &amp; Updates </a:t>
            </a:r>
            <a:endParaRPr b="1" sz="1700">
              <a:solidFill>
                <a:srgbClr val="717A38"/>
              </a:solidFill>
            </a:endParaRPr>
          </a:p>
          <a:p>
            <a:pPr indent="-336550" lvl="1" marL="914400" rtl="0" algn="l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700"/>
              <a:buChar char="○"/>
            </a:pPr>
            <a:r>
              <a:rPr b="1" lang="en" sz="1700">
                <a:solidFill>
                  <a:srgbClr val="434343"/>
                </a:solidFill>
              </a:rPr>
              <a:t>March 19</a:t>
            </a:r>
            <a:r>
              <a:rPr lang="en" sz="1700">
                <a:solidFill>
                  <a:srgbClr val="434343"/>
                </a:solidFill>
              </a:rPr>
              <a:t>: 9am - 11am </a:t>
            </a:r>
            <a:endParaRPr sz="1700">
              <a:solidFill>
                <a:srgbClr val="434343"/>
              </a:solidFill>
            </a:endParaRPr>
          </a:p>
          <a:p>
            <a:pPr indent="-336550" lvl="1" marL="914400" rtl="0" algn="l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700"/>
              <a:buChar char="○"/>
            </a:pPr>
            <a:r>
              <a:rPr b="1" lang="en" sz="1700">
                <a:solidFill>
                  <a:srgbClr val="434343"/>
                </a:solidFill>
              </a:rPr>
              <a:t>April 23</a:t>
            </a:r>
            <a:r>
              <a:rPr lang="en" sz="1700">
                <a:solidFill>
                  <a:srgbClr val="434343"/>
                </a:solidFill>
              </a:rPr>
              <a:t>: 9am - 11am </a:t>
            </a:r>
            <a:endParaRPr sz="1700">
              <a:solidFill>
                <a:srgbClr val="434343"/>
              </a:solidFill>
            </a:endParaRPr>
          </a:p>
          <a:p>
            <a:pPr indent="-336550" lvl="1" marL="914400" rtl="0" algn="l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700"/>
              <a:buChar char="○"/>
            </a:pPr>
            <a:r>
              <a:rPr b="1" lang="en" sz="1700">
                <a:solidFill>
                  <a:srgbClr val="434343"/>
                </a:solidFill>
              </a:rPr>
              <a:t>May 21</a:t>
            </a:r>
            <a:r>
              <a:rPr lang="en" sz="1700">
                <a:solidFill>
                  <a:srgbClr val="434343"/>
                </a:solidFill>
              </a:rPr>
              <a:t>: 9am - 11am </a:t>
            </a:r>
            <a:endParaRPr sz="1700">
              <a:solidFill>
                <a:srgbClr val="434343"/>
              </a:solidFill>
            </a:endParaRPr>
          </a:p>
          <a:p>
            <a:pPr indent="-336550" lvl="1" marL="914400" rtl="0" algn="l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700"/>
              <a:buChar char="○"/>
            </a:pPr>
            <a:r>
              <a:rPr b="1" lang="en" sz="1700">
                <a:solidFill>
                  <a:srgbClr val="434343"/>
                </a:solidFill>
              </a:rPr>
              <a:t>June 10</a:t>
            </a:r>
            <a:r>
              <a:rPr lang="en" sz="1700">
                <a:solidFill>
                  <a:srgbClr val="434343"/>
                </a:solidFill>
              </a:rPr>
              <a:t>: 9am - 11am </a:t>
            </a:r>
            <a:endParaRPr sz="1700">
              <a:solidFill>
                <a:srgbClr val="434343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6" name="Shape 8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7" name="Google Shape;877;p126"/>
          <p:cNvSpPr txBox="1"/>
          <p:nvPr>
            <p:ph idx="1" type="body"/>
          </p:nvPr>
        </p:nvSpPr>
        <p:spPr>
          <a:xfrm>
            <a:off x="449550" y="1769700"/>
            <a:ext cx="3005400" cy="160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226292"/>
              </a:buClr>
              <a:buSzPts val="1800"/>
              <a:buChar char="▷"/>
            </a:pPr>
            <a:r>
              <a:rPr lang="en" u="sng">
                <a:solidFill>
                  <a:srgbClr val="226292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Form Link</a:t>
            </a:r>
            <a:endParaRPr>
              <a:solidFill>
                <a:srgbClr val="22629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226292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226292"/>
              </a:buClr>
              <a:buSzPts val="1800"/>
              <a:buChar char="▷"/>
            </a:pPr>
            <a:r>
              <a:rPr lang="en" u="sng">
                <a:solidFill>
                  <a:srgbClr val="226292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Responses</a:t>
            </a:r>
            <a:r>
              <a:rPr lang="en" sz="3200">
                <a:solidFill>
                  <a:srgbClr val="226292"/>
                </a:solidFill>
              </a:rPr>
              <a:t> </a:t>
            </a:r>
            <a:endParaRPr sz="3200">
              <a:solidFill>
                <a:srgbClr val="226292"/>
              </a:solidFill>
            </a:endParaRPr>
          </a:p>
        </p:txBody>
      </p:sp>
      <p:pic>
        <p:nvPicPr>
          <p:cNvPr id="878" name="Google Shape;878;p1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588225" y="0"/>
            <a:ext cx="5555775" cy="5080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2" name="Shape 8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3" name="Google Shape;883;p127"/>
          <p:cNvSpPr txBox="1"/>
          <p:nvPr>
            <p:ph type="ctrTitle"/>
          </p:nvPr>
        </p:nvSpPr>
        <p:spPr>
          <a:xfrm>
            <a:off x="685800" y="1583342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Movement Break</a:t>
            </a:r>
            <a:endParaRPr/>
          </a:p>
        </p:txBody>
      </p:sp>
      <p:sp>
        <p:nvSpPr>
          <p:cNvPr id="884" name="Google Shape;884;p127"/>
          <p:cNvSpPr txBox="1"/>
          <p:nvPr>
            <p:ph idx="12" type="sldNum"/>
          </p:nvPr>
        </p:nvSpPr>
        <p:spPr>
          <a:xfrm>
            <a:off x="-125" y="4830281"/>
            <a:ext cx="9144000" cy="31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8" name="Shape 8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" name="Google Shape;889;p128"/>
          <p:cNvSpPr txBox="1"/>
          <p:nvPr>
            <p:ph type="title"/>
          </p:nvPr>
        </p:nvSpPr>
        <p:spPr>
          <a:xfrm>
            <a:off x="234950" y="3827675"/>
            <a:ext cx="8745900" cy="774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CA Health Education Framework- </a:t>
            </a:r>
            <a:r>
              <a:rPr lang="en" sz="2400" u="sng">
                <a:hlinkClick r:id="rId3"/>
              </a:rPr>
              <a:t>Growth, Development, &amp; Sexual Health/Injury Prevention &amp; Safety Online Course</a:t>
            </a:r>
            <a:r>
              <a:rPr lang="en" sz="2400"/>
              <a:t> </a:t>
            </a:r>
            <a:endParaRPr sz="2400"/>
          </a:p>
        </p:txBody>
      </p:sp>
      <p:pic>
        <p:nvPicPr>
          <p:cNvPr id="890" name="Google Shape;890;p1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-6"/>
            <a:ext cx="9144002" cy="32373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4" name="Shape 8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95" name="Google Shape;895;p129"/>
          <p:cNvGraphicFramePr/>
          <p:nvPr/>
        </p:nvGraphicFramePr>
        <p:xfrm>
          <a:off x="359400" y="1341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{1E939854-F494-44B2-B866-083EB7A8F3AC}</a:tableStyleId>
              </a:tblPr>
              <a:tblGrid>
                <a:gridCol w="1161075"/>
                <a:gridCol w="2733775"/>
                <a:gridCol w="4530350"/>
              </a:tblGrid>
              <a:tr h="6185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>
                    <a:lnR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787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500">
                          <a:solidFill>
                            <a:srgbClr val="FFFFFF"/>
                          </a:solidFill>
                        </a:rPr>
                        <a:t>Session 3 Course</a:t>
                      </a:r>
                      <a:endParaRPr b="1" sz="15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7870"/>
                    </a:solidFill>
                  </a:tcPr>
                </a:tc>
                <a:tc>
                  <a:txBody>
                    <a:bodyPr/>
                    <a:lstStyle/>
                    <a:p>
                      <a:pPr indent="-2286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500">
                          <a:solidFill>
                            <a:srgbClr val="FFFFFF"/>
                          </a:solidFill>
                        </a:rPr>
                        <a:t>Learning Objectives </a:t>
                      </a:r>
                      <a:endParaRPr b="1" sz="1500">
                        <a:solidFill>
                          <a:srgbClr val="FFFFFF"/>
                        </a:solidFill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666666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7870"/>
                    </a:solidFill>
                  </a:tcPr>
                </a:tc>
              </a:tr>
              <a:tr h="84322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Module 1: </a:t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~15 min 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Creating safe, supportive, and inclusive learning environments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Char char="●"/>
                      </a:pPr>
                      <a:r>
                        <a:rPr lang="en"/>
                        <a:t>Identify strategies, practices, and frameworks for creating safe, supportive, and inclusive learning environments 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7253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Module 2: </a:t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~ 20 min 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Standard/Skill Based CA Health Education  </a:t>
                      </a:r>
                      <a:endParaRPr sz="300">
                        <a:solidFill>
                          <a:srgbClr val="666666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Char char="●"/>
                      </a:pPr>
                      <a:r>
                        <a:rPr lang="en"/>
                        <a:t>Describe the purpose of the CA Health Education Standards and how they advance health literacy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207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Module 3: </a:t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~ 45 min 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A closer look at the Health Education Content Area of </a:t>
                      </a:r>
                      <a:r>
                        <a:rPr lang="en">
                          <a:solidFill>
                            <a:srgbClr val="226292"/>
                          </a:solidFill>
                        </a:rPr>
                        <a:t>Growth, Development, and Sexual Health </a:t>
                      </a:r>
                      <a:endParaRPr>
                        <a:solidFill>
                          <a:srgbClr val="226292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Char char="●"/>
                      </a:pPr>
                      <a:r>
                        <a:rPr lang="en"/>
                        <a:t>Identify current Health Education information and resources</a:t>
                      </a:r>
                      <a:endParaRPr/>
                    </a:p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Char char="●"/>
                      </a:pPr>
                      <a:r>
                        <a:rPr lang="en"/>
                        <a:t>Examine how to utilize Framework guidance, instructional models, and tools to teach skill-based Health Education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811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Module 4:</a:t>
                      </a:r>
                      <a:endParaRPr/>
                    </a:p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~ 15 min  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A closer look at the Health Education Content Area of </a:t>
                      </a:r>
                      <a:r>
                        <a:rPr lang="en">
                          <a:solidFill>
                            <a:srgbClr val="226292"/>
                          </a:solidFill>
                        </a:rPr>
                        <a:t>Injury Prevention and Safety </a:t>
                      </a:r>
                      <a:endParaRPr>
                        <a:solidFill>
                          <a:srgbClr val="226292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Char char="●"/>
                      </a:pPr>
                      <a:r>
                        <a:rPr lang="en"/>
                        <a:t>Identify current Health Education information and resources </a:t>
                      </a:r>
                      <a:endParaRPr/>
                    </a:p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Char char="●"/>
                      </a:pPr>
                      <a:r>
                        <a:rPr lang="en"/>
                        <a:t>Examine how to utilize Framework guidance, instructional models, and tools to teach skill-based Health Education</a:t>
                      </a:r>
                      <a:endParaRPr/>
                    </a:p>
                  </a:txBody>
                  <a:tcPr marT="91425" marB="91425" marR="91425" marL="91425">
                    <a:lnL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896" name="Google Shape;896;p129"/>
          <p:cNvSpPr txBox="1"/>
          <p:nvPr>
            <p:ph idx="12" type="sldNum"/>
          </p:nvPr>
        </p:nvSpPr>
        <p:spPr>
          <a:xfrm>
            <a:off x="8480575" y="4696933"/>
            <a:ext cx="548700" cy="31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0" name="Shape 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" name="Google Shape;901;p130"/>
          <p:cNvSpPr txBox="1"/>
          <p:nvPr>
            <p:ph type="ctrTitle"/>
          </p:nvPr>
        </p:nvSpPr>
        <p:spPr>
          <a:xfrm>
            <a:off x="685800" y="1583342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Day 2 </a:t>
            </a:r>
            <a:endParaRPr/>
          </a:p>
        </p:txBody>
      </p:sp>
      <p:sp>
        <p:nvSpPr>
          <p:cNvPr id="902" name="Google Shape;902;p130"/>
          <p:cNvSpPr txBox="1"/>
          <p:nvPr>
            <p:ph idx="1" type="subTitle"/>
          </p:nvPr>
        </p:nvSpPr>
        <p:spPr>
          <a:xfrm>
            <a:off x="685800" y="2840053"/>
            <a:ext cx="77724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6" name="Shape 9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7" name="Google Shape;907;p1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71550" y="0"/>
            <a:ext cx="5000900" cy="5000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1" name="Shape 9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2" name="Google Shape;912;p132"/>
          <p:cNvSpPr txBox="1"/>
          <p:nvPr>
            <p:ph type="ctrTitle"/>
          </p:nvPr>
        </p:nvSpPr>
        <p:spPr>
          <a:xfrm>
            <a:off x="685800" y="1583342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100" u="sng">
                <a:solidFill>
                  <a:srgbClr val="FFFFFF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Content for Session 3 Synchronous Meeting/Workshop</a:t>
            </a:r>
            <a:endParaRPr sz="41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0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Google Shape;741;p106"/>
          <p:cNvSpPr txBox="1"/>
          <p:nvPr>
            <p:ph type="ctrTitle"/>
          </p:nvPr>
        </p:nvSpPr>
        <p:spPr>
          <a:xfrm>
            <a:off x="685800" y="1583342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hlinkClick r:id="rId3"/>
              </a:rPr>
              <a:t>CA HEF Project Google Drive Folder Organization</a:t>
            </a:r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6" name="Shape 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7" name="Google Shape;917;p1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6850" y="657333"/>
            <a:ext cx="3828776" cy="3828848"/>
          </a:xfrm>
          <a:prstGeom prst="rect">
            <a:avLst/>
          </a:prstGeom>
          <a:noFill/>
          <a:ln>
            <a:noFill/>
          </a:ln>
        </p:spPr>
      </p:pic>
      <p:sp>
        <p:nvSpPr>
          <p:cNvPr id="918" name="Google Shape;918;p133"/>
          <p:cNvSpPr txBox="1"/>
          <p:nvPr>
            <p:ph idx="2" type="body"/>
          </p:nvPr>
        </p:nvSpPr>
        <p:spPr>
          <a:xfrm>
            <a:off x="3865950" y="269400"/>
            <a:ext cx="4977600" cy="460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>
                <a:solidFill>
                  <a:srgbClr val="226292"/>
                </a:solidFill>
              </a:rPr>
              <a:t>CA Health Education </a:t>
            </a:r>
            <a:endParaRPr b="1" sz="2100">
              <a:solidFill>
                <a:srgbClr val="226292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>
                <a:solidFill>
                  <a:srgbClr val="226292"/>
                </a:solidFill>
              </a:rPr>
              <a:t>Community of Practice Convenings </a:t>
            </a:r>
            <a:endParaRPr b="1" sz="2100">
              <a:solidFill>
                <a:srgbClr val="226292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rgbClr val="434343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>
                <a:solidFill>
                  <a:srgbClr val="B7B7B7"/>
                </a:solidFill>
              </a:rPr>
              <a:t>September 11, 2020</a:t>
            </a:r>
            <a:endParaRPr b="1" sz="2100">
              <a:solidFill>
                <a:srgbClr val="B7B7B7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>
                <a:solidFill>
                  <a:srgbClr val="B7B7B7"/>
                </a:solidFill>
              </a:rPr>
              <a:t>October 16, 2020</a:t>
            </a:r>
            <a:endParaRPr b="1" sz="2100">
              <a:solidFill>
                <a:srgbClr val="B7B7B7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>
                <a:solidFill>
                  <a:srgbClr val="B7B7B7"/>
                </a:solidFill>
              </a:rPr>
              <a:t>December 10 &amp; 11, 2020</a:t>
            </a:r>
            <a:endParaRPr b="1" sz="2100">
              <a:solidFill>
                <a:srgbClr val="B7B7B7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>
                <a:solidFill>
                  <a:srgbClr val="B7B7B7"/>
                </a:solidFill>
              </a:rPr>
              <a:t>January 26 &amp; 27, 2021</a:t>
            </a:r>
            <a:endParaRPr b="1" sz="2100">
              <a:solidFill>
                <a:srgbClr val="B7B7B7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/>
              <a:t>February 25 &amp; 26, 2021</a:t>
            </a:r>
            <a:endParaRPr b="1" sz="2100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/>
              <a:t>March 19, 2021 </a:t>
            </a:r>
            <a:endParaRPr b="1" sz="2100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/>
              <a:t>April 23, 2021</a:t>
            </a:r>
            <a:endParaRPr b="1" sz="2100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/>
              <a:t>May 21, 2021</a:t>
            </a:r>
            <a:endParaRPr b="1" sz="2100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/>
              <a:t>June 10, 2021</a:t>
            </a:r>
            <a:endParaRPr b="1" sz="210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2" name="Shape 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3" name="Google Shape;923;p134"/>
          <p:cNvPicPr preferRelativeResize="0"/>
          <p:nvPr/>
        </p:nvPicPr>
        <p:blipFill rotWithShape="1">
          <a:blip r:embed="rId3">
            <a:alphaModFix/>
          </a:blip>
          <a:srcRect b="5487" l="0" r="0" t="12491"/>
          <a:stretch/>
        </p:blipFill>
        <p:spPr>
          <a:xfrm>
            <a:off x="4572000" y="562137"/>
            <a:ext cx="4072499" cy="4019225"/>
          </a:xfrm>
          <a:prstGeom prst="rect">
            <a:avLst/>
          </a:prstGeom>
          <a:noFill/>
          <a:ln>
            <a:noFill/>
          </a:ln>
        </p:spPr>
      </p:pic>
      <p:sp>
        <p:nvSpPr>
          <p:cNvPr id="924" name="Google Shape;924;p134"/>
          <p:cNvSpPr txBox="1"/>
          <p:nvPr>
            <p:ph idx="1" type="body"/>
          </p:nvPr>
        </p:nvSpPr>
        <p:spPr>
          <a:xfrm>
            <a:off x="453825" y="1004575"/>
            <a:ext cx="3633000" cy="3921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i="1" lang="en" sz="2300"/>
              <a:t>“I started the session feeling ____________ and now I am leaving feeling </a:t>
            </a:r>
            <a:r>
              <a:rPr i="1" lang="en" sz="2300"/>
              <a:t>____________.”</a:t>
            </a:r>
            <a:endParaRPr i="1" sz="23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i="1" sz="23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i="1" sz="2300"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300"/>
              <a:t>Please use the chat to share your two words. </a:t>
            </a:r>
            <a:endParaRPr sz="2300"/>
          </a:p>
        </p:txBody>
      </p:sp>
      <p:sp>
        <p:nvSpPr>
          <p:cNvPr id="925" name="Google Shape;925;p134"/>
          <p:cNvSpPr txBox="1"/>
          <p:nvPr>
            <p:ph type="title"/>
          </p:nvPr>
        </p:nvSpPr>
        <p:spPr>
          <a:xfrm>
            <a:off x="449550" y="147163"/>
            <a:ext cx="6462600" cy="85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Restorative Practice </a:t>
            </a:r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9" name="Shape 9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" name="Google Shape;930;p135"/>
          <p:cNvSpPr txBox="1"/>
          <p:nvPr>
            <p:ph idx="4294967295" type="title"/>
          </p:nvPr>
        </p:nvSpPr>
        <p:spPr>
          <a:xfrm>
            <a:off x="499375" y="1855950"/>
            <a:ext cx="3186900" cy="1431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666666"/>
                </a:solidFill>
              </a:rPr>
              <a:t>Please take a moment to complete the</a:t>
            </a:r>
            <a:r>
              <a:rPr b="1" lang="en" sz="2800">
                <a:solidFill>
                  <a:srgbClr val="666666"/>
                </a:solidFill>
              </a:rPr>
              <a:t> </a:t>
            </a:r>
            <a:r>
              <a:rPr b="1" lang="en" sz="2800" u="sng">
                <a:solidFill>
                  <a:schemeClr val="hlink"/>
                </a:solidFill>
                <a:hlinkClick r:id="rId3"/>
              </a:rPr>
              <a:t>meeting </a:t>
            </a:r>
            <a:r>
              <a:rPr b="1" lang="en" sz="2800" u="sng">
                <a:solidFill>
                  <a:schemeClr val="hlink"/>
                </a:solidFill>
                <a:hlinkClick r:id="rId4"/>
              </a:rPr>
              <a:t>survey</a:t>
            </a:r>
            <a:endParaRPr sz="24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</p:txBody>
      </p:sp>
      <p:pic>
        <p:nvPicPr>
          <p:cNvPr id="931" name="Google Shape;931;p1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091700" y="50"/>
            <a:ext cx="5052299" cy="5052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32" name="Google Shape;932;p13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138513" y="202725"/>
            <a:ext cx="1908624" cy="1431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933" name="Google Shape;933;p13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326187" y="3375400"/>
            <a:ext cx="1533275" cy="1533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5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p107"/>
          <p:cNvSpPr txBox="1"/>
          <p:nvPr>
            <p:ph type="title"/>
          </p:nvPr>
        </p:nvSpPr>
        <p:spPr>
          <a:xfrm>
            <a:off x="311700" y="144075"/>
            <a:ext cx="8520600" cy="707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/>
              <a:t>Ways We Prefer to Work Together</a:t>
            </a:r>
            <a:r>
              <a:rPr lang="en" sz="2400"/>
              <a:t>… </a:t>
            </a:r>
            <a:r>
              <a:rPr lang="en" sz="1800"/>
              <a:t>our working agreements</a:t>
            </a:r>
            <a:r>
              <a:rPr lang="en" sz="2400"/>
              <a:t> </a:t>
            </a:r>
            <a:endParaRPr sz="2400"/>
          </a:p>
        </p:txBody>
      </p:sp>
      <p:sp>
        <p:nvSpPr>
          <p:cNvPr id="747" name="Google Shape;747;p107"/>
          <p:cNvSpPr txBox="1"/>
          <p:nvPr>
            <p:ph idx="1" type="body"/>
          </p:nvPr>
        </p:nvSpPr>
        <p:spPr>
          <a:xfrm>
            <a:off x="311700" y="965300"/>
            <a:ext cx="8409900" cy="3737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353744"/>
              </a:buClr>
              <a:buSzPts val="1800"/>
              <a:buAutoNum type="arabicPeriod"/>
            </a:pPr>
            <a:r>
              <a:rPr lang="en" sz="1800">
                <a:solidFill>
                  <a:srgbClr val="353744"/>
                </a:solidFill>
              </a:rPr>
              <a:t>Stay focused on the system </a:t>
            </a:r>
            <a:endParaRPr sz="1800">
              <a:solidFill>
                <a:srgbClr val="353744"/>
              </a:solidFill>
            </a:endParaRPr>
          </a:p>
          <a:p>
            <a:pPr indent="-3429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353744"/>
              </a:buClr>
              <a:buSzPts val="1800"/>
              <a:buAutoNum type="arabicPeriod"/>
            </a:pPr>
            <a:r>
              <a:rPr b="1" lang="en" sz="1800">
                <a:solidFill>
                  <a:srgbClr val="353744"/>
                </a:solidFill>
              </a:rPr>
              <a:t>All teach, all learn </a:t>
            </a:r>
            <a:endParaRPr b="1" sz="1800">
              <a:solidFill>
                <a:srgbClr val="353744"/>
              </a:solidFill>
            </a:endParaRPr>
          </a:p>
          <a:p>
            <a:pPr indent="-3429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353744"/>
              </a:buClr>
              <a:buSzPts val="1800"/>
              <a:buAutoNum type="arabicPeriod"/>
            </a:pPr>
            <a:r>
              <a:rPr lang="en" sz="1800">
                <a:solidFill>
                  <a:srgbClr val="353744"/>
                </a:solidFill>
              </a:rPr>
              <a:t>Check titles at the door </a:t>
            </a:r>
            <a:endParaRPr sz="1800">
              <a:solidFill>
                <a:srgbClr val="353744"/>
              </a:solidFill>
            </a:endParaRPr>
          </a:p>
          <a:p>
            <a:pPr indent="-3429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353744"/>
              </a:buClr>
              <a:buSzPts val="1800"/>
              <a:buAutoNum type="arabicPeriod"/>
            </a:pPr>
            <a:r>
              <a:rPr b="1" lang="en" sz="1800">
                <a:solidFill>
                  <a:srgbClr val="353744"/>
                </a:solidFill>
              </a:rPr>
              <a:t>Embrace a learning culture </a:t>
            </a:r>
            <a:endParaRPr b="1" sz="1800">
              <a:solidFill>
                <a:srgbClr val="353744"/>
              </a:solidFill>
            </a:endParaRPr>
          </a:p>
          <a:p>
            <a:pPr indent="-317500" lvl="1" marL="9144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353744"/>
              </a:buClr>
              <a:buSzPts val="1400"/>
              <a:buAutoNum type="alphaLcPeriod"/>
            </a:pPr>
            <a:r>
              <a:rPr b="1" lang="en" sz="1400">
                <a:solidFill>
                  <a:srgbClr val="353744"/>
                </a:solidFill>
              </a:rPr>
              <a:t>Treat “failures” and “struggles” as opportunities </a:t>
            </a:r>
            <a:endParaRPr b="1" sz="1400">
              <a:solidFill>
                <a:srgbClr val="353744"/>
              </a:solidFill>
            </a:endParaRPr>
          </a:p>
          <a:p>
            <a:pPr indent="-317500" lvl="1" marL="9144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353744"/>
              </a:buClr>
              <a:buSzPts val="1400"/>
              <a:buAutoNum type="alphaLcPeriod"/>
            </a:pPr>
            <a:r>
              <a:rPr b="1" lang="en" sz="1400">
                <a:solidFill>
                  <a:srgbClr val="353744"/>
                </a:solidFill>
              </a:rPr>
              <a:t>Be open to the results of the inquiry </a:t>
            </a:r>
            <a:endParaRPr b="1" sz="1400">
              <a:solidFill>
                <a:srgbClr val="353744"/>
              </a:solidFill>
            </a:endParaRPr>
          </a:p>
          <a:p>
            <a:pPr indent="-3429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353744"/>
              </a:buClr>
              <a:buSzPts val="1800"/>
              <a:buAutoNum type="arabicPeriod"/>
            </a:pPr>
            <a:r>
              <a:rPr b="1" lang="en" sz="1800">
                <a:solidFill>
                  <a:srgbClr val="353744"/>
                </a:solidFill>
              </a:rPr>
              <a:t>Give activities a genuine try </a:t>
            </a:r>
            <a:endParaRPr b="1" sz="1800">
              <a:solidFill>
                <a:srgbClr val="353744"/>
              </a:solidFill>
            </a:endParaRPr>
          </a:p>
          <a:p>
            <a:pPr indent="-3429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353744"/>
              </a:buClr>
              <a:buSzPts val="1800"/>
              <a:buAutoNum type="arabicPeriod"/>
            </a:pPr>
            <a:r>
              <a:rPr lang="en" sz="1800">
                <a:solidFill>
                  <a:srgbClr val="353744"/>
                </a:solidFill>
              </a:rPr>
              <a:t>Presume positive intentions</a:t>
            </a:r>
            <a:r>
              <a:rPr lang="en" sz="1800">
                <a:solidFill>
                  <a:srgbClr val="353744"/>
                </a:solidFill>
              </a:rPr>
              <a:t> and own your impact </a:t>
            </a:r>
            <a:endParaRPr sz="1800">
              <a:solidFill>
                <a:srgbClr val="353744"/>
              </a:solidFill>
            </a:endParaRPr>
          </a:p>
          <a:p>
            <a:pPr indent="-342900" lvl="0" marL="4572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353744"/>
              </a:buClr>
              <a:buSzPts val="1800"/>
              <a:buAutoNum type="arabicPeriod"/>
            </a:pPr>
            <a:r>
              <a:rPr lang="en" sz="1800">
                <a:solidFill>
                  <a:srgbClr val="353744"/>
                </a:solidFill>
              </a:rPr>
              <a:t>Ensure all voices are at the table- people at different parts of the system bring different perspectives and expertise </a:t>
            </a:r>
            <a:endParaRPr sz="1800">
              <a:solidFill>
                <a:srgbClr val="353744"/>
              </a:solidFill>
            </a:endParaRPr>
          </a:p>
          <a:p>
            <a:pPr indent="0" lvl="0" marL="34290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rgbClr val="353744"/>
              </a:solidFill>
            </a:endParaRPr>
          </a:p>
          <a:p>
            <a:pPr indent="0" lvl="0" marL="0" rtl="0" algn="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200">
                <a:solidFill>
                  <a:srgbClr val="353744"/>
                </a:solidFill>
              </a:rPr>
              <a:t>*This list includes elements from ta number of sources, including the Institute for Healthcare Improvement (IHI) and Robert J. Garmston and Bruce Wellman’s 7 Norms of Collaboration.</a:t>
            </a:r>
            <a:r>
              <a:rPr lang="en" sz="1200">
                <a:solidFill>
                  <a:srgbClr val="353744"/>
                </a:solidFill>
              </a:rPr>
              <a:t> </a:t>
            </a:r>
            <a:endParaRPr sz="1200">
              <a:solidFill>
                <a:srgbClr val="353744"/>
              </a:solidFill>
            </a:endParaRPr>
          </a:p>
          <a:p>
            <a:pPr indent="0" lvl="0" marL="0" rt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353744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1" name="Shape 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2" name="Google Shape;752;p108"/>
          <p:cNvSpPr txBox="1"/>
          <p:nvPr>
            <p:ph idx="1" type="body"/>
          </p:nvPr>
        </p:nvSpPr>
        <p:spPr>
          <a:xfrm>
            <a:off x="1298700" y="763950"/>
            <a:ext cx="6546600" cy="566400"/>
          </a:xfrm>
          <a:prstGeom prst="rect">
            <a:avLst/>
          </a:prstGeom>
          <a:solidFill>
            <a:srgbClr val="666666"/>
          </a:solidFill>
          <a:ln cap="flat" cmpd="sng" w="9525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Statewide Health Collaboration Committee</a:t>
            </a:r>
            <a:endParaRPr>
              <a:solidFill>
                <a:srgbClr val="FFFFFF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753" name="Google Shape;753;p108"/>
          <p:cNvSpPr/>
          <p:nvPr/>
        </p:nvSpPr>
        <p:spPr>
          <a:xfrm>
            <a:off x="4298250" y="4743575"/>
            <a:ext cx="557400" cy="233700"/>
          </a:xfrm>
          <a:prstGeom prst="ellipse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54" name="Google Shape;754;p1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0538" y="1452100"/>
            <a:ext cx="7462924" cy="1632326"/>
          </a:xfrm>
          <a:prstGeom prst="rect">
            <a:avLst/>
          </a:prstGeom>
          <a:noFill/>
          <a:ln>
            <a:noFill/>
          </a:ln>
        </p:spPr>
      </p:pic>
      <p:sp>
        <p:nvSpPr>
          <p:cNvPr id="755" name="Google Shape;755;p108"/>
          <p:cNvSpPr txBox="1"/>
          <p:nvPr>
            <p:ph type="title"/>
          </p:nvPr>
        </p:nvSpPr>
        <p:spPr>
          <a:xfrm>
            <a:off x="321150" y="92700"/>
            <a:ext cx="8501700" cy="671100"/>
          </a:xfrm>
          <a:prstGeom prst="rect">
            <a:avLst/>
          </a:prstGeom>
          <a:solidFill>
            <a:srgbClr val="226292"/>
          </a:solidFill>
          <a:ln cap="flat" cmpd="sng" w="9525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CA Health Education Framework Project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756" name="Google Shape;756;p108"/>
          <p:cNvSpPr txBox="1"/>
          <p:nvPr/>
        </p:nvSpPr>
        <p:spPr>
          <a:xfrm>
            <a:off x="1166875" y="3129975"/>
            <a:ext cx="2026800" cy="70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666666"/>
                </a:solidFill>
              </a:rPr>
              <a:t>Online</a:t>
            </a:r>
            <a:endParaRPr b="1" sz="1800">
              <a:solidFill>
                <a:srgbClr val="666666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666666"/>
                </a:solidFill>
              </a:rPr>
              <a:t>Administrator</a:t>
            </a:r>
            <a:endParaRPr b="1" sz="1800">
              <a:solidFill>
                <a:srgbClr val="666666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666666"/>
                </a:solidFill>
              </a:rPr>
              <a:t>Module</a:t>
            </a:r>
            <a:endParaRPr b="1" sz="1800">
              <a:solidFill>
                <a:srgbClr val="666666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666666"/>
              </a:solidFill>
            </a:endParaRPr>
          </a:p>
        </p:txBody>
      </p:sp>
      <p:sp>
        <p:nvSpPr>
          <p:cNvPr id="757" name="Google Shape;757;p108"/>
          <p:cNvSpPr txBox="1"/>
          <p:nvPr/>
        </p:nvSpPr>
        <p:spPr>
          <a:xfrm>
            <a:off x="3563550" y="3129975"/>
            <a:ext cx="2026800" cy="70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666666"/>
                </a:solidFill>
              </a:rPr>
              <a:t>Professional</a:t>
            </a:r>
            <a:endParaRPr b="1" sz="1800">
              <a:solidFill>
                <a:srgbClr val="666666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666666"/>
                </a:solidFill>
              </a:rPr>
              <a:t>Learning</a:t>
            </a:r>
            <a:endParaRPr b="1" sz="1800">
              <a:solidFill>
                <a:srgbClr val="666666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666666"/>
                </a:solidFill>
              </a:rPr>
              <a:t>Convenings</a:t>
            </a:r>
            <a:endParaRPr b="1" sz="1800">
              <a:solidFill>
                <a:srgbClr val="666666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666666"/>
              </a:solidFill>
            </a:endParaRPr>
          </a:p>
        </p:txBody>
      </p:sp>
      <p:sp>
        <p:nvSpPr>
          <p:cNvPr id="758" name="Google Shape;758;p108"/>
          <p:cNvSpPr txBox="1"/>
          <p:nvPr/>
        </p:nvSpPr>
        <p:spPr>
          <a:xfrm>
            <a:off x="5889479" y="3131104"/>
            <a:ext cx="2026800" cy="70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666666"/>
                </a:solidFill>
              </a:rPr>
              <a:t>CA Health</a:t>
            </a:r>
            <a:endParaRPr b="1" sz="1800">
              <a:solidFill>
                <a:srgbClr val="666666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666666"/>
                </a:solidFill>
              </a:rPr>
              <a:t>Education</a:t>
            </a:r>
            <a:endParaRPr b="1" sz="1800">
              <a:solidFill>
                <a:srgbClr val="666666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666666"/>
                </a:solidFill>
              </a:rPr>
              <a:t>Website</a:t>
            </a:r>
            <a:endParaRPr b="1" sz="1800">
              <a:solidFill>
                <a:srgbClr val="666666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666666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2" name="Shape 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3" name="Google Shape;763;p109"/>
          <p:cNvSpPr txBox="1"/>
          <p:nvPr>
            <p:ph idx="1" type="body"/>
          </p:nvPr>
        </p:nvSpPr>
        <p:spPr>
          <a:xfrm>
            <a:off x="628650" y="1086875"/>
            <a:ext cx="7886700" cy="3545700"/>
          </a:xfrm>
          <a:prstGeom prst="rect">
            <a:avLst/>
          </a:prstGeom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361950" lvl="0" marL="457200" rtl="0" algn="l">
              <a:spcBef>
                <a:spcPts val="800"/>
              </a:spcBef>
              <a:spcAft>
                <a:spcPts val="0"/>
              </a:spcAft>
              <a:buSzPts val="2100"/>
              <a:buChar char="▷"/>
            </a:pPr>
            <a:r>
              <a:rPr lang="en" sz="2100"/>
              <a:t>As a </a:t>
            </a:r>
            <a:r>
              <a:rPr b="1" lang="en" sz="2100">
                <a:solidFill>
                  <a:srgbClr val="007870"/>
                </a:solidFill>
              </a:rPr>
              <a:t>Community of Practice</a:t>
            </a:r>
            <a:r>
              <a:rPr lang="en" sz="2100"/>
              <a:t>: </a:t>
            </a:r>
            <a:endParaRPr sz="2100"/>
          </a:p>
          <a:p>
            <a:pPr indent="-361950" lvl="1" marL="914400" rtl="0" algn="l">
              <a:spcBef>
                <a:spcPts val="1000"/>
              </a:spcBef>
              <a:spcAft>
                <a:spcPts val="0"/>
              </a:spcAft>
              <a:buSzPts val="2100"/>
              <a:buChar char="○"/>
            </a:pPr>
            <a:r>
              <a:rPr lang="en" sz="2100"/>
              <a:t>Connect as colleagues, learn from one another, and problem solve, as needed </a:t>
            </a:r>
            <a:endParaRPr sz="2100"/>
          </a:p>
          <a:p>
            <a:pPr indent="0" lvl="0" marL="91440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 sz="700"/>
          </a:p>
          <a:p>
            <a:pPr indent="-361950" lvl="0" marL="457200" rtl="0" algn="l">
              <a:spcBef>
                <a:spcPts val="1000"/>
              </a:spcBef>
              <a:spcAft>
                <a:spcPts val="0"/>
              </a:spcAft>
              <a:buSzPts val="2100"/>
              <a:buChar char="▷"/>
            </a:pPr>
            <a:r>
              <a:rPr lang="en" sz="2100"/>
              <a:t>Gain a clear </a:t>
            </a:r>
            <a:r>
              <a:rPr lang="en" sz="2100"/>
              <a:t>understanding</a:t>
            </a:r>
            <a:r>
              <a:rPr lang="en" sz="2100"/>
              <a:t> of: </a:t>
            </a:r>
            <a:endParaRPr sz="2100"/>
          </a:p>
          <a:p>
            <a:pPr indent="-361950" lvl="1" marL="914400" rtl="0" algn="l">
              <a:spcBef>
                <a:spcPts val="1000"/>
              </a:spcBef>
              <a:spcAft>
                <a:spcPts val="0"/>
              </a:spcAft>
              <a:buSzPts val="2100"/>
              <a:buChar char="○"/>
            </a:pPr>
            <a:r>
              <a:rPr lang="en" sz="2100"/>
              <a:t>CA Health Education Framework Rollout </a:t>
            </a:r>
            <a:r>
              <a:rPr b="1" lang="en" sz="2100"/>
              <a:t>Project’s current efforts and timeline</a:t>
            </a:r>
            <a:endParaRPr b="1" sz="2100"/>
          </a:p>
          <a:p>
            <a:pPr indent="-361950" lvl="1" marL="914400" rtl="0" algn="l">
              <a:spcBef>
                <a:spcPts val="1000"/>
              </a:spcBef>
              <a:spcAft>
                <a:spcPts val="0"/>
              </a:spcAft>
              <a:buSzPts val="2100"/>
              <a:buChar char="○"/>
            </a:pPr>
            <a:r>
              <a:rPr lang="en" sz="2100"/>
              <a:t>Expectation for Prof Learning </a:t>
            </a:r>
            <a:r>
              <a:rPr b="1" lang="en" sz="2100"/>
              <a:t>Session 3 Rollout</a:t>
            </a:r>
            <a:r>
              <a:rPr lang="en" sz="2100"/>
              <a:t>, </a:t>
            </a:r>
            <a:r>
              <a:rPr lang="en" sz="2100"/>
              <a:t>including</a:t>
            </a:r>
            <a:r>
              <a:rPr lang="en" sz="2100"/>
              <a:t> the main objectives for session 3 </a:t>
            </a:r>
            <a:endParaRPr sz="2100"/>
          </a:p>
          <a:p>
            <a:pPr indent="-361950" lvl="1" marL="914400" rtl="0" algn="l">
              <a:spcBef>
                <a:spcPts val="1000"/>
              </a:spcBef>
              <a:spcAft>
                <a:spcPts val="1000"/>
              </a:spcAft>
              <a:buSzPts val="2100"/>
              <a:buChar char="○"/>
            </a:pPr>
            <a:r>
              <a:rPr lang="en" sz="2100"/>
              <a:t>Review </a:t>
            </a:r>
            <a:r>
              <a:rPr b="1" lang="en" sz="2100"/>
              <a:t>new resources</a:t>
            </a:r>
            <a:r>
              <a:rPr lang="en" sz="2100"/>
              <a:t> available on the new website </a:t>
            </a:r>
            <a:endParaRPr sz="2100"/>
          </a:p>
        </p:txBody>
      </p:sp>
      <p:sp>
        <p:nvSpPr>
          <p:cNvPr id="764" name="Google Shape;764;p109"/>
          <p:cNvSpPr txBox="1"/>
          <p:nvPr>
            <p:ph type="title"/>
          </p:nvPr>
        </p:nvSpPr>
        <p:spPr>
          <a:xfrm>
            <a:off x="628650" y="92669"/>
            <a:ext cx="7886700" cy="994200"/>
          </a:xfrm>
          <a:prstGeom prst="rect">
            <a:avLst/>
          </a:prstGeom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Intended Outcomes 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8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p110"/>
          <p:cNvSpPr txBox="1"/>
          <p:nvPr>
            <p:ph idx="4294967295" type="body"/>
          </p:nvPr>
        </p:nvSpPr>
        <p:spPr>
          <a:xfrm>
            <a:off x="3880850" y="1001850"/>
            <a:ext cx="5013000" cy="313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794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▷"/>
            </a:pPr>
            <a:r>
              <a:rPr lang="en" sz="2000"/>
              <a:t>Welcoming activity: connect &amp; check in</a:t>
            </a:r>
            <a:endParaRPr sz="2000"/>
          </a:p>
          <a:p>
            <a:pPr indent="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  </a:t>
            </a:r>
            <a:endParaRPr sz="2000"/>
          </a:p>
          <a:p>
            <a:pPr indent="-2794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▷"/>
            </a:pPr>
            <a:r>
              <a:rPr lang="en" sz="2000"/>
              <a:t>Project Updates &amp; Timeline</a:t>
            </a:r>
            <a:endParaRPr sz="2000"/>
          </a:p>
          <a:p>
            <a:pPr indent="-260350" lvl="1" marL="7429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" sz="2000"/>
              <a:t>New website content </a:t>
            </a:r>
            <a:endParaRPr sz="2000"/>
          </a:p>
          <a:p>
            <a:pPr indent="-260350" lvl="1" marL="7429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en" sz="2000"/>
              <a:t>Vaccination Education materials </a:t>
            </a:r>
            <a:endParaRPr sz="2000"/>
          </a:p>
          <a:p>
            <a:pPr indent="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 </a:t>
            </a:r>
            <a:endParaRPr sz="2000"/>
          </a:p>
          <a:p>
            <a:pPr indent="-2794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▷"/>
            </a:pPr>
            <a:r>
              <a:rPr lang="en" sz="2000"/>
              <a:t>COE sharing </a:t>
            </a:r>
            <a:endParaRPr sz="2000"/>
          </a:p>
          <a:p>
            <a:pPr indent="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  <a:p>
            <a:pPr indent="-2794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▷"/>
            </a:pPr>
            <a:r>
              <a:rPr lang="en" sz="2000"/>
              <a:t>PL Session 3: Online Course Review</a:t>
            </a:r>
            <a:endParaRPr sz="2000"/>
          </a:p>
          <a:p>
            <a:pPr indent="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 </a:t>
            </a:r>
            <a:endParaRPr sz="2000"/>
          </a:p>
          <a:p>
            <a:pPr indent="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770" name="Google Shape;770;p110"/>
          <p:cNvSpPr txBox="1"/>
          <p:nvPr>
            <p:ph idx="4294967295" type="title"/>
          </p:nvPr>
        </p:nvSpPr>
        <p:spPr>
          <a:xfrm>
            <a:off x="132850" y="1221400"/>
            <a:ext cx="3235200" cy="2256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Day 1 </a:t>
            </a:r>
            <a:endParaRPr>
              <a:solidFill>
                <a:srgbClr val="FF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Agenda 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4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Google Shape;775;p111"/>
          <p:cNvSpPr txBox="1"/>
          <p:nvPr>
            <p:ph idx="4294967295" type="body"/>
          </p:nvPr>
        </p:nvSpPr>
        <p:spPr>
          <a:xfrm>
            <a:off x="3867425" y="1504500"/>
            <a:ext cx="4870500" cy="213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  <a:p>
            <a:pPr indent="-2794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▷"/>
            </a:pPr>
            <a:r>
              <a:rPr lang="en" sz="2000"/>
              <a:t>PL Session 3: Online Synchronous Community Learning</a:t>
            </a:r>
            <a:endParaRPr sz="2000"/>
          </a:p>
          <a:p>
            <a:pPr indent="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   </a:t>
            </a:r>
            <a:endParaRPr sz="2000"/>
          </a:p>
          <a:p>
            <a:pPr indent="-2794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▷"/>
            </a:pPr>
            <a:r>
              <a:rPr lang="en" sz="2000"/>
              <a:t>Planning Time and/or Office Hour </a:t>
            </a:r>
            <a:endParaRPr sz="2000"/>
          </a:p>
          <a:p>
            <a:pPr indent="0" lvl="0" marL="342900" rtl="0" algn="l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  <a:p>
            <a:pPr indent="0" lvl="0" marL="0" rtl="0" algn="l"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776" name="Google Shape;776;p111"/>
          <p:cNvSpPr txBox="1"/>
          <p:nvPr>
            <p:ph idx="4294967295" type="title"/>
          </p:nvPr>
        </p:nvSpPr>
        <p:spPr>
          <a:xfrm>
            <a:off x="132850" y="1221400"/>
            <a:ext cx="3235200" cy="2256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Day 2 </a:t>
            </a:r>
            <a:endParaRPr>
              <a:solidFill>
                <a:srgbClr val="FF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Agenda 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0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1" name="Google Shape;781;p1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960701" cy="1960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82" name="Google Shape;782;p1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96587" y="1233375"/>
            <a:ext cx="3750825" cy="2501800"/>
          </a:xfrm>
          <a:prstGeom prst="rect">
            <a:avLst/>
          </a:prstGeom>
          <a:noFill/>
          <a:ln>
            <a:noFill/>
          </a:ln>
        </p:spPr>
      </p:pic>
      <p:sp>
        <p:nvSpPr>
          <p:cNvPr id="783" name="Google Shape;783;p112"/>
          <p:cNvSpPr txBox="1"/>
          <p:nvPr/>
        </p:nvSpPr>
        <p:spPr>
          <a:xfrm>
            <a:off x="2809788" y="3878575"/>
            <a:ext cx="35244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u="sng">
                <a:solidFill>
                  <a:schemeClr val="hlink"/>
                </a:solidFill>
                <a:hlinkClick r:id="rId5"/>
              </a:rPr>
              <a:t>CASEL SEL 3 Signature Practices Playbook</a:t>
            </a:r>
            <a:endParaRPr sz="18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Antonio template">
  <a:themeElements>
    <a:clrScheme name="Custom 347">
      <a:dk1>
        <a:srgbClr val="677480"/>
      </a:dk1>
      <a:lt1>
        <a:srgbClr val="FFFFFF"/>
      </a:lt1>
      <a:dk2>
        <a:srgbClr val="2185C5"/>
      </a:dk2>
      <a:lt2>
        <a:srgbClr val="FFFFFF"/>
      </a:lt2>
      <a:accent1>
        <a:srgbClr val="2185C5"/>
      </a:accent1>
      <a:accent2>
        <a:srgbClr val="7ECEFD"/>
      </a:accent2>
      <a:accent3>
        <a:srgbClr val="F20253"/>
      </a:accent3>
      <a:accent4>
        <a:srgbClr val="FF9715"/>
      </a:accent4>
      <a:accent5>
        <a:srgbClr val="1C3AA9"/>
      </a:accent5>
      <a:accent6>
        <a:srgbClr val="97ABBC"/>
      </a:accent6>
      <a:hlink>
        <a:srgbClr val="2185C5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Antonio template">
  <a:themeElements>
    <a:clrScheme name="Custom 347">
      <a:dk1>
        <a:srgbClr val="677480"/>
      </a:dk1>
      <a:lt1>
        <a:srgbClr val="FFFFFF"/>
      </a:lt1>
      <a:dk2>
        <a:srgbClr val="2185C5"/>
      </a:dk2>
      <a:lt2>
        <a:srgbClr val="FFFFFF"/>
      </a:lt2>
      <a:accent1>
        <a:srgbClr val="2185C5"/>
      </a:accent1>
      <a:accent2>
        <a:srgbClr val="7ECEFD"/>
      </a:accent2>
      <a:accent3>
        <a:srgbClr val="F20253"/>
      </a:accent3>
      <a:accent4>
        <a:srgbClr val="FF9715"/>
      </a:accent4>
      <a:accent5>
        <a:srgbClr val="1C3AA9"/>
      </a:accent5>
      <a:accent6>
        <a:srgbClr val="97ABBC"/>
      </a:accent6>
      <a:hlink>
        <a:srgbClr val="2185C5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Antonio template">
  <a:themeElements>
    <a:clrScheme name="Custom 347">
      <a:dk1>
        <a:srgbClr val="677480"/>
      </a:dk1>
      <a:lt1>
        <a:srgbClr val="FFFFFF"/>
      </a:lt1>
      <a:dk2>
        <a:srgbClr val="2185C5"/>
      </a:dk2>
      <a:lt2>
        <a:srgbClr val="FFFFFF"/>
      </a:lt2>
      <a:accent1>
        <a:srgbClr val="2185C5"/>
      </a:accent1>
      <a:accent2>
        <a:srgbClr val="7ECEFD"/>
      </a:accent2>
      <a:accent3>
        <a:srgbClr val="F20253"/>
      </a:accent3>
      <a:accent4>
        <a:srgbClr val="FF9715"/>
      </a:accent4>
      <a:accent5>
        <a:srgbClr val="1C3AA9"/>
      </a:accent5>
      <a:accent6>
        <a:srgbClr val="97ABBC"/>
      </a:accent6>
      <a:hlink>
        <a:srgbClr val="2185C5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Antonio template">
  <a:themeElements>
    <a:clrScheme name="Custom 347">
      <a:dk1>
        <a:srgbClr val="677480"/>
      </a:dk1>
      <a:lt1>
        <a:srgbClr val="FFFFFF"/>
      </a:lt1>
      <a:dk2>
        <a:srgbClr val="2185C5"/>
      </a:dk2>
      <a:lt2>
        <a:srgbClr val="FFFFFF"/>
      </a:lt2>
      <a:accent1>
        <a:srgbClr val="2185C5"/>
      </a:accent1>
      <a:accent2>
        <a:srgbClr val="7ECEFD"/>
      </a:accent2>
      <a:accent3>
        <a:srgbClr val="F20253"/>
      </a:accent3>
      <a:accent4>
        <a:srgbClr val="FF9715"/>
      </a:accent4>
      <a:accent5>
        <a:srgbClr val="1C3AA9"/>
      </a:accent5>
      <a:accent6>
        <a:srgbClr val="97ABBC"/>
      </a:accent6>
      <a:hlink>
        <a:srgbClr val="2185C5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