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0"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Lst>
  <p:sldSz cy="5143500" cx="9144000"/>
  <p:notesSz cx="6858000" cy="9144000"/>
  <p:embeddedFontLst>
    <p:embeddedFont>
      <p:font typeface="Raleway"/>
      <p:regular r:id="rId63"/>
      <p:bold r:id="rId64"/>
      <p:italic r:id="rId65"/>
      <p:boldItalic r:id="rId66"/>
    </p:embeddedFont>
    <p:embeddedFont>
      <p:font typeface="Lato"/>
      <p:regular r:id="rId67"/>
      <p:bold r:id="rId68"/>
      <p:italic r:id="rId69"/>
      <p:boldItalic r:id="rId70"/>
    </p:embeddedFont>
    <p:embeddedFont>
      <p:font typeface="Century Schoolbook"/>
      <p:regular r:id="rId71"/>
      <p:bold r:id="rId72"/>
      <p:italic r:id="rId73"/>
      <p:boldItalic r:id="rId7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596DE85-3847-4B3A-A283-E0D478925F29}">
  <a:tblStyle styleId="{9596DE85-3847-4B3A-A283-E0D478925F29}"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CenturySchoolbook-italic.fntdata"/><Relationship Id="rId72" Type="http://schemas.openxmlformats.org/officeDocument/2006/relationships/font" Target="fonts/CenturySchoolbook-bold.fntdata"/><Relationship Id="rId31" Type="http://schemas.openxmlformats.org/officeDocument/2006/relationships/slide" Target="slides/slide26.xml"/><Relationship Id="rId30" Type="http://schemas.openxmlformats.org/officeDocument/2006/relationships/slide" Target="slides/slide25.xml"/><Relationship Id="rId74" Type="http://schemas.openxmlformats.org/officeDocument/2006/relationships/font" Target="fonts/CenturySchoolbook-boldItalic.fntdata"/><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71" Type="http://schemas.openxmlformats.org/officeDocument/2006/relationships/font" Target="fonts/CenturySchoolbook-regular.fntdata"/><Relationship Id="rId70" Type="http://schemas.openxmlformats.org/officeDocument/2006/relationships/font" Target="fonts/Lato-boldItalic.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font" Target="fonts/Raleway-bold.fntdata"/><Relationship Id="rId63" Type="http://schemas.openxmlformats.org/officeDocument/2006/relationships/font" Target="fonts/Raleway-regular.fntdata"/><Relationship Id="rId22" Type="http://schemas.openxmlformats.org/officeDocument/2006/relationships/slide" Target="slides/slide17.xml"/><Relationship Id="rId66" Type="http://schemas.openxmlformats.org/officeDocument/2006/relationships/font" Target="fonts/Raleway-boldItalic.fntdata"/><Relationship Id="rId21" Type="http://schemas.openxmlformats.org/officeDocument/2006/relationships/slide" Target="slides/slide16.xml"/><Relationship Id="rId65" Type="http://schemas.openxmlformats.org/officeDocument/2006/relationships/font" Target="fonts/Raleway-italic.fntdata"/><Relationship Id="rId24" Type="http://schemas.openxmlformats.org/officeDocument/2006/relationships/slide" Target="slides/slide19.xml"/><Relationship Id="rId68" Type="http://schemas.openxmlformats.org/officeDocument/2006/relationships/font" Target="fonts/Lato-bold.fntdata"/><Relationship Id="rId23" Type="http://schemas.openxmlformats.org/officeDocument/2006/relationships/slide" Target="slides/slide18.xml"/><Relationship Id="rId67" Type="http://schemas.openxmlformats.org/officeDocument/2006/relationships/font" Target="fonts/Lato-regular.fntdata"/><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Lato-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readysetrisemodules.com/learning-modules/"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de.ca.gov/BE/ST/SS/documents/healthstandmar08.pdf"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de.ca.gov/ci/he/cf/" TargetMode="Externa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SnZkhxBcG6bKDaH27eeCQ2eDIPV6klea/view?usp=sharing"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de.ca.gov/BE/ST/SS/documents/healthstandmar08.pdf"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washingtonpost.com/lifestyle/2018/10/19/why-we-shouldnt-be-separating-boys-girls-sex-ed/" TargetMode="External"/><Relationship Id="rId3" Type="http://schemas.openxmlformats.org/officeDocument/2006/relationships/hyperlink" Target="https://pubertycurriculum.com/wp-content/uploads/2017/09/6-3.6-Appendix-H-SexEducationInElementary-Grades4563rdPrint2017-3-12.pdf" TargetMode="External"/><Relationship Id="rId4" Type="http://schemas.openxmlformats.org/officeDocument/2006/relationships/hyperlink" Target="https://genderspectrum.org/articles/puberty-and-health-ed" TargetMode="External"/><Relationship Id="rId5" Type="http://schemas.openxmlformats.org/officeDocument/2006/relationships/hyperlink" Target="https://www.glsen.org/research/separation-and-stigma-transgender-youth-and-school-facilities"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paEszKNkL2ttHjxMUViC5Jnn2aFFsQeW/view?usp=sharing"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aliforniahealtheducation.org/Pages/Home.aspx" TargetMode="External"/><Relationship Id="rId3" Type="http://schemas.openxmlformats.org/officeDocument/2006/relationships/hyperlink" Target="https://californiahealtheducation.org/Pages/Professional-Learning.aspx" TargetMode="External"/><Relationship Id="rId4" Type="http://schemas.openxmlformats.org/officeDocument/2006/relationships/hyperlink" Target="https://californiahealtheducation.org/Pages/Professional-Learning.aspx" TargetMode="Externa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HFBhJP2mJh2cXyldGzhC61_qUk69dxsHKO3fHO5NC_4/edit" TargetMode="External"/><Relationship Id="rId3" Type="http://schemas.openxmlformats.org/officeDocument/2006/relationships/hyperlink" Target="https://docs.google.com/document/d/1HFBhJP2mJh2cXyldGzhC61_qUk69dxsHKO3fHO5NC_4/edit" TargetMode="External"/><Relationship Id="rId4" Type="http://schemas.openxmlformats.org/officeDocument/2006/relationships/hyperlink" Target="https://docs.google.com/document/d/1HFBhJP2mJh2cXyldGzhC61_qUk69dxsHKO3fHO5NC_4/edit"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oom.com/share/24bf21f2e1584330a30da1c98cf65258" TargetMode="External"/><Relationship Id="rId3" Type="http://schemas.openxmlformats.org/officeDocument/2006/relationships/hyperlink" Target="https://www.loom.com/share/cf25576ac4164548ac3f10bceaa25099" TargetMode="External"/><Relationship Id="rId4" Type="http://schemas.openxmlformats.org/officeDocument/2006/relationships/hyperlink" Target="https://docs.google.com/document/d/1HFBhJP2mJh2cXyldGzhC61_qUk69dxsHKO3fHO5NC_4/edit?usp=sharing" TargetMode="External"/><Relationship Id="rId5" Type="http://schemas.openxmlformats.org/officeDocument/2006/relationships/hyperlink" Target="https://rise.articulate.com/share/8-4YYzwks0EAIhaBKtejrHBLqvBBGDAw#/" TargetMode="Externa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nsplash.com/photos/4-4WPFLVhAY"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maze.org/" TargetMode="External"/><Relationship Id="rId3" Type="http://schemas.openxmlformats.org/officeDocument/2006/relationships/hyperlink" Target="https://3rs.org/3rs-curriculum/" TargetMode="External"/><Relationship Id="rId4" Type="http://schemas.openxmlformats.org/officeDocument/2006/relationships/hyperlink" Target="http://tinyurl.com/berealbeready" TargetMode="External"/><Relationship Id="rId5" Type="http://schemas.openxmlformats.org/officeDocument/2006/relationships/hyperlink" Target="https://www.loveisrespect.org/" TargetMode="External"/><Relationship Id="rId6" Type="http://schemas.openxmlformats.org/officeDocument/2006/relationships/hyperlink" Target="https://www.talkwithyourkids.org/" TargetMode="Externa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aloes.ca.gov/individuals-families/school-emergency-planning-safety/preparedness-ambassadors" TargetMode="External"/><Relationship Id="rId3" Type="http://schemas.openxmlformats.org/officeDocument/2006/relationships/hyperlink" Target="https://www.netsmartzkids.org/" TargetMode="External"/><Relationship Id="rId4" Type="http://schemas.openxmlformats.org/officeDocument/2006/relationships/hyperlink" Target="https://www.pacer.org/bullying/nbpm/unity-day.asp" TargetMode="Externa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schoolguide.casel.org/uploads/2018/12/CASEL_SEL-3-Signature-Practices-Playbook-V3.pdf" TargetMode="Externa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presentation/d/1NBWbzyx2P2EP6f_ngAnMn4wnj36FNadz96oLM63fYCI/edit#slide=id.p" TargetMode="External"/><Relationship Id="rId3" Type="http://schemas.openxmlformats.org/officeDocument/2006/relationships/hyperlink" Target="https://drive.google.com/file/d/1uToDL1q52vGTjgWAgPLwOdGtJeOLAv5Z/view?usp=sharing" TargetMode="Externa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cde.co1.qualtrics.com/jfe/form/SV_3Ubhd2YnlxYGl6t"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presentation/d/1_mk-zcT037vI0614su6BFLWCCRS-9NkRXGtQaPsnOac/mobilepresent?slide=id.p"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Talking Points: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Welcome to session 3 of the CA Health Education Professional Learning series.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b="1" lang="en">
                <a:solidFill>
                  <a:schemeClr val="dk1"/>
                </a:solidFill>
              </a:rPr>
              <a:t>This effort is part of the California Health Education Framework Rollout Project.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b90b5923e2_3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b90b5923e2_3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Creating trauma informed and trauma healing schools includes making sure we make students feel safe, connected, and regulated.  </a:t>
            </a:r>
            <a:endParaRPr/>
          </a:p>
          <a:p>
            <a:pPr indent="0" lvl="0" marL="0" rtl="0" algn="l">
              <a:spcBef>
                <a:spcPts val="0"/>
              </a:spcBef>
              <a:spcAft>
                <a:spcPts val="0"/>
              </a:spcAft>
              <a:buNone/>
            </a:pPr>
            <a:r>
              <a:rPr lang="en"/>
              <a:t>This includes: </a:t>
            </a:r>
            <a:endParaRPr/>
          </a:p>
          <a:p>
            <a:pPr indent="-298450" lvl="0" marL="457200" rtl="0" algn="l">
              <a:spcBef>
                <a:spcPts val="0"/>
              </a:spcBef>
              <a:spcAft>
                <a:spcPts val="0"/>
              </a:spcAft>
              <a:buSzPts val="1100"/>
              <a:buChar char="-"/>
            </a:pPr>
            <a:r>
              <a:rPr lang="en"/>
              <a:t>creating structure and consistency for them, </a:t>
            </a:r>
            <a:endParaRPr/>
          </a:p>
          <a:p>
            <a:pPr indent="-298450" lvl="0" marL="457200" rtl="0" algn="l">
              <a:spcBef>
                <a:spcPts val="0"/>
              </a:spcBef>
              <a:spcAft>
                <a:spcPts val="0"/>
              </a:spcAft>
              <a:buSzPts val="1100"/>
              <a:buChar char="-"/>
            </a:pPr>
            <a:r>
              <a:rPr lang="en"/>
              <a:t>building relationships and caring connections, </a:t>
            </a:r>
            <a:endParaRPr/>
          </a:p>
          <a:p>
            <a:pPr indent="-298450" lvl="0" marL="457200" rtl="0" algn="l">
              <a:spcBef>
                <a:spcPts val="0"/>
              </a:spcBef>
              <a:spcAft>
                <a:spcPts val="0"/>
              </a:spcAft>
              <a:buSzPts val="1100"/>
              <a:buChar char="-"/>
            </a:pPr>
            <a:r>
              <a:rPr lang="en"/>
              <a:t>and helping them build their skill of managing their feelings, emotions, and impulses.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b90b5923e2_3_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b90b5923e2_3_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is especially important with we teach any sensitive content, including some information shared in Growth, Development, and Sexual health, as well as Injury Prevention and Safety.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t>It is important for us as educators to consider trauma that students have or are experiencing. As an educator, it may be triggering for you as well.</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Consider giving students a heads up before diving into content like human trafficking or gun safety, which includes lethal means of self-harm. </a:t>
            </a:r>
            <a:endParaRPr/>
          </a:p>
          <a:p>
            <a:pPr indent="0" lvl="0" marL="0" rtl="0" algn="l">
              <a:spcBef>
                <a:spcPts val="0"/>
              </a:spcBef>
              <a:spcAft>
                <a:spcPts val="0"/>
              </a:spcAft>
              <a:buNone/>
            </a:pPr>
            <a:r>
              <a:rPr lang="en"/>
              <a:t> </a:t>
            </a:r>
            <a:endParaRPr/>
          </a:p>
          <a:p>
            <a:pPr indent="0" lvl="0" marL="0" rtl="0" algn="l">
              <a:spcBef>
                <a:spcPts val="0"/>
              </a:spcBef>
              <a:spcAft>
                <a:spcPts val="0"/>
              </a:spcAft>
              <a:buNone/>
            </a:pPr>
            <a:r>
              <a:rPr lang="en"/>
              <a:t>Make a note of who is available to support students and identify resources in your school and community that you can link them to when needed.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ac11cc7f1c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2" name="Google Shape;312;gac11cc7f1c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t>
            </a:r>
            <a:r>
              <a:rPr lang="en"/>
              <a: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the chat, please share your strategies for helping students feel safe, connected, and regulated; and creating trauma informed learning </a:t>
            </a:r>
            <a:r>
              <a:rPr lang="en"/>
              <a:t>environments</a:t>
            </a:r>
            <a:r>
              <a:rPr lang="en"/>
              <a:t>?  </a:t>
            </a:r>
            <a:endParaRPr/>
          </a:p>
          <a:p>
            <a:pPr indent="0" lvl="0" marL="0" rtl="0" algn="l">
              <a:spcBef>
                <a:spcPts val="0"/>
              </a:spcBef>
              <a:spcAft>
                <a:spcPts val="0"/>
              </a:spcAft>
              <a:buNone/>
            </a:pPr>
            <a:r>
              <a:t/>
            </a:r>
            <a:endParaRPr i="1"/>
          </a:p>
          <a:p>
            <a:pPr indent="0" lvl="0" marL="0" rtl="0" algn="l">
              <a:spcBef>
                <a:spcPts val="0"/>
              </a:spcBef>
              <a:spcAft>
                <a:spcPts val="0"/>
              </a:spcAft>
              <a:buNone/>
            </a:pPr>
            <a:r>
              <a:rPr i="1" lang="en"/>
              <a:t>Facilitator Notes: </a:t>
            </a:r>
            <a:endParaRPr i="1"/>
          </a:p>
          <a:p>
            <a:pPr indent="0" lvl="0" marL="0" rtl="0" algn="l">
              <a:spcBef>
                <a:spcPts val="0"/>
              </a:spcBef>
              <a:spcAft>
                <a:spcPts val="0"/>
              </a:spcAft>
              <a:buNone/>
            </a:pPr>
            <a:r>
              <a:rPr i="1" lang="en"/>
              <a:t>Allow participants to share ideas in the chat.  </a:t>
            </a:r>
            <a:endParaRPr i="1"/>
          </a:p>
          <a:p>
            <a:pPr indent="0" lvl="0" marL="0" rtl="0" algn="l">
              <a:spcBef>
                <a:spcPts val="0"/>
              </a:spcBef>
              <a:spcAft>
                <a:spcPts val="0"/>
              </a:spcAft>
              <a:buNone/>
            </a:pPr>
            <a:r>
              <a:rPr i="1" lang="en"/>
              <a:t>You can also make this a breakout room opportunity for them to connect and talk to one another.   </a:t>
            </a:r>
            <a:endParaRPr i="1"/>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afba5b655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afba5b655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is a great new no cost resource that is a part of  Resilience in School Environments (RISE) initiative. The e-Learning Modules focus on trauma informed practices and policies and include resources designed to foster greater social and emotional </a:t>
            </a:r>
            <a:r>
              <a:rPr lang="en"/>
              <a:t>resilience</a:t>
            </a:r>
            <a:r>
              <a:rPr lang="en"/>
              <a:t> in schools.</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Facilitator Notes: </a:t>
            </a:r>
            <a:endParaRPr i="1"/>
          </a:p>
          <a:p>
            <a:pPr indent="0" lvl="0" marL="0" rtl="0" algn="l">
              <a:spcBef>
                <a:spcPts val="0"/>
              </a:spcBef>
              <a:spcAft>
                <a:spcPts val="0"/>
              </a:spcAft>
              <a:buNone/>
            </a:pPr>
            <a:r>
              <a:rPr i="1" lang="en"/>
              <a:t>Optional to share with participants.  </a:t>
            </a:r>
            <a:endParaRPr i="1"/>
          </a:p>
          <a:p>
            <a:pPr indent="0" lvl="0" marL="0" rtl="0" algn="l">
              <a:spcBef>
                <a:spcPts val="0"/>
              </a:spcBef>
              <a:spcAft>
                <a:spcPts val="0"/>
              </a:spcAft>
              <a:buNone/>
            </a:pPr>
            <a:r>
              <a:rPr i="1" lang="en"/>
              <a:t>Image is linked to the </a:t>
            </a:r>
            <a:r>
              <a:rPr i="1" lang="en" u="sng">
                <a:solidFill>
                  <a:schemeClr val="hlink"/>
                </a:solidFill>
                <a:hlinkClick r:id="rId2"/>
              </a:rPr>
              <a:t>RISE e-Learning website</a:t>
            </a:r>
            <a:r>
              <a:rPr i="1" lang="en"/>
              <a:t>.  </a:t>
            </a:r>
            <a:endParaRPr i="1"/>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ga424b1245f_0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a424b1245f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It is important that we always start our learning with a grounding around ways we can create safe, supportive, and inclusive learning environments.  Now, we are going to do a quick grounding of CA Health Education.  For those of you who have joined us for Professional Learning Session 1, this will be a quick review!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Facilitator</a:t>
            </a:r>
            <a:r>
              <a:rPr i="1" lang="en"/>
              <a:t> Note: if your series is for the same cohort, you may want to cut some or all of this review section.   </a:t>
            </a:r>
            <a:endParaRPr i="1"/>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2" name="Shape 332"/>
        <p:cNvGrpSpPr/>
        <p:nvPr/>
      </p:nvGrpSpPr>
      <p:grpSpPr>
        <a:xfrm>
          <a:off x="0" y="0"/>
          <a:ext cx="0" cy="0"/>
          <a:chOff x="0" y="0"/>
          <a:chExt cx="0" cy="0"/>
        </a:xfrm>
      </p:grpSpPr>
      <p:sp>
        <p:nvSpPr>
          <p:cNvPr id="333" name="Google Shape;333;ga424b1245f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4" name="Google Shape;334;ga424b1245f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CA Health Education Standards provide clear descriptions of </a:t>
            </a:r>
            <a:r>
              <a:rPr b="1" lang="en"/>
              <a:t>what students should know (content knowledge)</a:t>
            </a:r>
            <a:r>
              <a:rPr lang="en"/>
              <a:t> and</a:t>
            </a:r>
            <a:r>
              <a:rPr b="1" lang="en"/>
              <a:t> be able to do (skills)</a:t>
            </a:r>
            <a:r>
              <a:rPr lang="en"/>
              <a:t> at the end of each grade level.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Facilitator Notes: </a:t>
            </a:r>
            <a:endParaRPr i="1"/>
          </a:p>
          <a:p>
            <a:pPr indent="0" lvl="0" marL="0" rtl="0" algn="l">
              <a:spcBef>
                <a:spcPts val="0"/>
              </a:spcBef>
              <a:spcAft>
                <a:spcPts val="0"/>
              </a:spcAft>
              <a:buClr>
                <a:schemeClr val="dk1"/>
              </a:buClr>
              <a:buSzPts val="1100"/>
              <a:buFont typeface="Arial"/>
              <a:buNone/>
            </a:pPr>
            <a:r>
              <a:rPr i="1" lang="en" u="sng">
                <a:solidFill>
                  <a:srgbClr val="2185C5"/>
                </a:solidFill>
                <a:hlinkClick r:id="rId2">
                  <a:extLst>
                    <a:ext uri="{A12FA001-AC4F-418D-AE19-62706E023703}">
                      <ahyp:hlinkClr val="tx"/>
                    </a:ext>
                  </a:extLst>
                </a:hlinkClick>
              </a:rPr>
              <a:t>CA Health Education Content Standards</a:t>
            </a:r>
            <a:r>
              <a:rPr i="1" lang="en">
                <a:solidFill>
                  <a:srgbClr val="677480"/>
                </a:solidFill>
              </a:rPr>
              <a:t> </a:t>
            </a:r>
            <a:endParaRPr i="1"/>
          </a:p>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af259f32ab_1_4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2" name="Google Shape;342;gaf259f32ab_1_4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simple terms, the standards describe “WHAT” our students need to know and be able to do in health education (knowledge and skills).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framework describes “HOW” to implement the standards.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In this slide, the left side lists a middle school standard.  The right hand side is a sample from the Framework- sharing a short description of what the learning of this standard might look like in the classroom.</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Facilitator Notes: </a:t>
            </a:r>
            <a:endParaRPr i="1"/>
          </a:p>
          <a:p>
            <a:pPr indent="0" lvl="0" marL="0" rtl="0" algn="l">
              <a:spcBef>
                <a:spcPts val="0"/>
              </a:spcBef>
              <a:spcAft>
                <a:spcPts val="0"/>
              </a:spcAft>
              <a:buNone/>
            </a:pPr>
            <a:r>
              <a:rPr i="1" lang="en" u="sng">
                <a:solidFill>
                  <a:schemeClr val="hlink"/>
                </a:solidFill>
                <a:hlinkClick r:id="rId2"/>
              </a:rPr>
              <a:t>CA Health Education Framework chapters </a:t>
            </a:r>
            <a:endParaRPr i="1"/>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9" name="Shape 349"/>
        <p:cNvGrpSpPr/>
        <p:nvPr/>
      </p:nvGrpSpPr>
      <p:grpSpPr>
        <a:xfrm>
          <a:off x="0" y="0"/>
          <a:ext cx="0" cy="0"/>
          <a:chOff x="0" y="0"/>
          <a:chExt cx="0" cy="0"/>
        </a:xfrm>
      </p:grpSpPr>
      <p:sp>
        <p:nvSpPr>
          <p:cNvPr id="350" name="Google Shape;350;ga424b1245f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1" name="Google Shape;351;ga424b1245f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model communicates how </a:t>
            </a:r>
            <a:r>
              <a:rPr b="1" lang="en"/>
              <a:t>health literacy advances</a:t>
            </a:r>
            <a:r>
              <a:rPr lang="en"/>
              <a:t> through the 8 Overarching Health Education Content Standards- with Standard 1 being Essential Concepts at the bottom of the model and Standard 8 being Health Promotion at the top.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 you can see, health literacy, depicted on the right hand side of the model, increases as we develop more sophisticated skills using the Overarching Health Education Standards.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Facilitator Note: </a:t>
            </a:r>
            <a:endParaRPr i="1"/>
          </a:p>
          <a:p>
            <a:pPr indent="0" lvl="0" marL="0" rtl="0" algn="l">
              <a:spcBef>
                <a:spcPts val="0"/>
              </a:spcBef>
              <a:spcAft>
                <a:spcPts val="0"/>
              </a:spcAft>
              <a:buClr>
                <a:schemeClr val="dk1"/>
              </a:buClr>
              <a:buSzPts val="1100"/>
              <a:buFont typeface="Arial"/>
              <a:buNone/>
            </a:pPr>
            <a:r>
              <a:rPr i="1" lang="en">
                <a:solidFill>
                  <a:schemeClr val="dk1"/>
                </a:solidFill>
              </a:rPr>
              <a:t>Reference Link to </a:t>
            </a:r>
            <a:r>
              <a:rPr i="1" lang="en" u="sng">
                <a:solidFill>
                  <a:srgbClr val="2185C5"/>
                </a:solidFill>
                <a:hlinkClick r:id="rId2">
                  <a:extLst>
                    <a:ext uri="{A12FA001-AC4F-418D-AE19-62706E023703}">
                      <ahyp:hlinkClr val="tx"/>
                    </a:ext>
                  </a:extLst>
                </a:hlinkClick>
              </a:rPr>
              <a:t>Health Literacy One Pager </a:t>
            </a:r>
            <a:endParaRPr i="1"/>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a424b1245f_0_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a424b1245f_0_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Knowledge of essential concepts and gaining skills are crucial in all areas of health….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content standards describe what a student should know, or be able to do, in </a:t>
            </a:r>
            <a:r>
              <a:rPr b="1" lang="en"/>
              <a:t>6 Health Education content areas</a:t>
            </a:r>
            <a:r>
              <a:rPr lang="en"/>
              <a:t>.</a:t>
            </a:r>
            <a:endParaRPr/>
          </a:p>
          <a:p>
            <a:pPr indent="0" lvl="0" marL="0" rtl="0" algn="l">
              <a:spcBef>
                <a:spcPts val="0"/>
              </a:spcBef>
              <a:spcAft>
                <a:spcPts val="0"/>
              </a:spcAft>
              <a:buNone/>
            </a:pPr>
            <a:r>
              <a:t/>
            </a:r>
            <a:endParaRPr/>
          </a:p>
          <a:p>
            <a:pPr indent="-298450" lvl="0" marL="285750" rtl="0" algn="l">
              <a:spcBef>
                <a:spcPts val="0"/>
              </a:spcBef>
              <a:spcAft>
                <a:spcPts val="0"/>
              </a:spcAft>
              <a:buSzPts val="1100"/>
              <a:buChar char="●"/>
            </a:pPr>
            <a:r>
              <a:rPr lang="en"/>
              <a:t>Nutrition and Physical Activity</a:t>
            </a:r>
            <a:endParaRPr/>
          </a:p>
          <a:p>
            <a:pPr indent="-298450" lvl="0" marL="285750" rtl="0" algn="l">
              <a:spcBef>
                <a:spcPts val="0"/>
              </a:spcBef>
              <a:spcAft>
                <a:spcPts val="0"/>
              </a:spcAft>
              <a:buSzPts val="1100"/>
              <a:buChar char="●"/>
            </a:pPr>
            <a:r>
              <a:rPr lang="en"/>
              <a:t>Growth, Development, and Sexual Health</a:t>
            </a:r>
            <a:endParaRPr/>
          </a:p>
          <a:p>
            <a:pPr indent="-298450" lvl="0" marL="285750" rtl="0" algn="l">
              <a:spcBef>
                <a:spcPts val="0"/>
              </a:spcBef>
              <a:spcAft>
                <a:spcPts val="0"/>
              </a:spcAft>
              <a:buSzPts val="1100"/>
              <a:buChar char="●"/>
            </a:pPr>
            <a:r>
              <a:rPr lang="en"/>
              <a:t>Injury Prevention and Safety (this includes violence prevention, healthy relationships, wearing a helmet, etc.)</a:t>
            </a:r>
            <a:endParaRPr/>
          </a:p>
          <a:p>
            <a:pPr indent="-298450" lvl="0" marL="285750" rtl="0" algn="l">
              <a:spcBef>
                <a:spcPts val="0"/>
              </a:spcBef>
              <a:spcAft>
                <a:spcPts val="0"/>
              </a:spcAft>
              <a:buSzPts val="1100"/>
              <a:buChar char="●"/>
            </a:pPr>
            <a:r>
              <a:rPr lang="en"/>
              <a:t>Alcohol, Tobacco, and other Drugs</a:t>
            </a:r>
            <a:endParaRPr/>
          </a:p>
          <a:p>
            <a:pPr indent="-298450" lvl="0" marL="285750" rtl="0" algn="l">
              <a:spcBef>
                <a:spcPts val="0"/>
              </a:spcBef>
              <a:spcAft>
                <a:spcPts val="0"/>
              </a:spcAft>
              <a:buSzPts val="1100"/>
              <a:buChar char="●"/>
            </a:pPr>
            <a:r>
              <a:rPr lang="en"/>
              <a:t>Mental, Emotional, and Social Health</a:t>
            </a:r>
            <a:endParaRPr/>
          </a:p>
          <a:p>
            <a:pPr indent="-298450" lvl="0" marL="285750" rtl="0" algn="l">
              <a:spcBef>
                <a:spcPts val="0"/>
              </a:spcBef>
              <a:spcAft>
                <a:spcPts val="0"/>
              </a:spcAft>
              <a:buSzPts val="1100"/>
              <a:buChar char="●"/>
            </a:pPr>
            <a:r>
              <a:rPr lang="en"/>
              <a:t>Personal and Community Health (this includes disease prevention and environmental health)</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a424b1245f_0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a424b1245f_0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Talking Points: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 health education content addressed in each grade level is easily viewed using this chart (from the</a:t>
            </a:r>
            <a:r>
              <a:rPr lang="en" u="sng">
                <a:solidFill>
                  <a:schemeClr val="hlink"/>
                </a:solidFill>
                <a:hlinkClick r:id="rId2"/>
              </a:rPr>
              <a:t> CA Health Education Content Standards</a:t>
            </a:r>
            <a:r>
              <a:rPr lang="en">
                <a:solidFill>
                  <a:schemeClr val="dk1"/>
                </a:solidFill>
              </a:rPr>
              <a:t> document - page ix of the Introduction).</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To enhance the quality and depth of health instruction, some health content areas are not recommended for every grade level. Districts are encouraged to add content areas for additional grade levels depending on local health priorities. The health education standards represent minimum requirements for comprehensive health education. </a:t>
            </a:r>
            <a:endParaRPr>
              <a:solidFill>
                <a:schemeClr val="dk1"/>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t>For today’s learning, we are going to take a closer look at two content areas:</a:t>
            </a:r>
            <a:r>
              <a:rPr b="1" lang="en"/>
              <a:t> </a:t>
            </a:r>
            <a:r>
              <a:rPr b="1" lang="en"/>
              <a:t>Growth, Development, and Sexual Health and Injury Prevention and Safety.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As you can see in this table summary, there are standards</a:t>
            </a:r>
            <a:r>
              <a:rPr lang="en"/>
              <a:t> for </a:t>
            </a:r>
            <a:r>
              <a:rPr lang="en">
                <a:solidFill>
                  <a:schemeClr val="dk1"/>
                </a:solidFill>
              </a:rPr>
              <a:t>Growth and Development in grades K, 1, 3, 5, MS and HS.  Sexual Health standards start in grades 5, MS and HS, while Injury Prevention and Safety has standards in grades K, 1, 4, 6, MS and HS.  </a:t>
            </a:r>
            <a:endParaRPr/>
          </a:p>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af259f32ab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af259f32ab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California Health Education Framework was adopted by the State Board of Education in May 2019.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(Bullet 1) The purpose of the Framework is to provide guidance to support decisions and actions in local schools for health education.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(Bullet 2)  The CA Health Education Framework Project is a statewide effort to bring professional learning and resources to districts and schools.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b="1"/>
          </a:p>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gb89a97a2dc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5" name="Google Shape;375;gb89a97a2dc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Talking Points: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None/>
            </a:pPr>
            <a:r>
              <a:rPr lang="en">
                <a:solidFill>
                  <a:schemeClr val="dk1"/>
                </a:solidFill>
              </a:rPr>
              <a:t>The Health Education Framework includes up-to-date, relevant health education information that is important for educators to be aware of to ensure</a:t>
            </a:r>
            <a:r>
              <a:rPr b="1" lang="en">
                <a:solidFill>
                  <a:schemeClr val="dk1"/>
                </a:solidFill>
              </a:rPr>
              <a:t> what</a:t>
            </a:r>
            <a:r>
              <a:rPr lang="en">
                <a:solidFill>
                  <a:schemeClr val="dk1"/>
                </a:solidFill>
              </a:rPr>
              <a:t> we are teaching and </a:t>
            </a:r>
            <a:r>
              <a:rPr b="1" lang="en">
                <a:solidFill>
                  <a:schemeClr val="dk1"/>
                </a:solidFill>
              </a:rPr>
              <a:t>how </a:t>
            </a:r>
            <a:r>
              <a:rPr lang="en">
                <a:solidFill>
                  <a:schemeClr val="dk1"/>
                </a:solidFill>
              </a:rPr>
              <a:t>we are teaching is what is best for students.  The online course summarizes much of the key information for each of the content areas.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Today, we will review some information especially pertinent to distance learning.  </a:t>
            </a:r>
            <a:endParaRPr>
              <a:solidFill>
                <a:schemeClr val="dk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afdb3af7c7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afdb3af7c7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Talking Points: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The content area of Injury Prevention and Safety allows us to build the knowledge and skills of students around very important topics that address </a:t>
            </a:r>
            <a:r>
              <a:rPr lang="en">
                <a:solidFill>
                  <a:schemeClr val="dk1"/>
                </a:solidFill>
              </a:rPr>
              <a:t>behaviors</a:t>
            </a:r>
            <a:r>
              <a:rPr lang="en">
                <a:solidFill>
                  <a:schemeClr val="dk1"/>
                </a:solidFill>
              </a:rPr>
              <a:t> that contribute to the leading cause of death for youth in the U.S.  </a:t>
            </a:r>
            <a:r>
              <a:rPr i="1" lang="en">
                <a:solidFill>
                  <a:schemeClr val="dk1"/>
                </a:solidFill>
              </a:rPr>
              <a:t> </a:t>
            </a:r>
            <a:endParaRPr i="1">
              <a:solidFill>
                <a:schemeClr val="dk1"/>
              </a:solidFill>
            </a:endParaRPr>
          </a:p>
          <a:p>
            <a:pPr indent="0" lvl="0" marL="0" rtl="0" algn="l">
              <a:spcBef>
                <a:spcPts val="0"/>
              </a:spcBef>
              <a:spcAft>
                <a:spcPts val="0"/>
              </a:spcAft>
              <a:buNone/>
            </a:pPr>
            <a:r>
              <a:t/>
            </a:r>
            <a:endParaRPr i="1">
              <a:solidFill>
                <a:schemeClr val="dk1"/>
              </a:solidFill>
            </a:endParaRPr>
          </a:p>
          <a:p>
            <a:pPr indent="0" lvl="0" marL="0" rtl="0" algn="l">
              <a:spcBef>
                <a:spcPts val="0"/>
              </a:spcBef>
              <a:spcAft>
                <a:spcPts val="0"/>
              </a:spcAft>
              <a:buNone/>
            </a:pPr>
            <a:r>
              <a:rPr i="1" lang="en">
                <a:solidFill>
                  <a:schemeClr val="dk1"/>
                </a:solidFill>
              </a:rPr>
              <a:t>Facilitator Note: IPS covers a variety of topics included those listed. *Refer to list on the slide.</a:t>
            </a:r>
            <a:endParaRPr i="1">
              <a:solidFill>
                <a:schemeClr val="dk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afdb3af7c7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9" name="Google Shape;389;gafdb3af7c7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solidFill>
                  <a:schemeClr val="dk1"/>
                </a:solidFill>
              </a:rPr>
              <a:t>Facilitator Note: review information on the slide.  </a:t>
            </a:r>
            <a:endParaRPr i="1">
              <a:solidFill>
                <a:schemeClr val="dk1"/>
              </a:solidFill>
            </a:endParaRPr>
          </a:p>
          <a:p>
            <a:pPr indent="0" lvl="0" marL="0" rtl="0" algn="l">
              <a:spcBef>
                <a:spcPts val="0"/>
              </a:spcBef>
              <a:spcAft>
                <a:spcPts val="0"/>
              </a:spcAft>
              <a:buClr>
                <a:schemeClr val="dk1"/>
              </a:buClr>
              <a:buSzPts val="1100"/>
              <a:buFont typeface="Arial"/>
              <a:buNone/>
            </a:pPr>
            <a:r>
              <a:t/>
            </a:r>
            <a:endParaRPr i="1">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gb90b5923e2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6" name="Google Shape;396;gb90b5923e2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i="1" lang="en"/>
              <a:t>Facilitator Notes: </a:t>
            </a:r>
            <a:endParaRPr i="1"/>
          </a:p>
          <a:p>
            <a:pPr indent="0" lvl="0" marL="0" rtl="0" algn="l">
              <a:lnSpc>
                <a:spcPct val="115000"/>
              </a:lnSpc>
              <a:spcBef>
                <a:spcPts val="0"/>
              </a:spcBef>
              <a:spcAft>
                <a:spcPts val="0"/>
              </a:spcAft>
              <a:buNone/>
            </a:pPr>
            <a:r>
              <a:rPr i="1" lang="en"/>
              <a:t>Review information on the slide.  </a:t>
            </a:r>
            <a:endParaRPr i="1"/>
          </a:p>
          <a:p>
            <a:pPr indent="0" lvl="0" marL="0" rtl="0" algn="l">
              <a:lnSpc>
                <a:spcPct val="115000"/>
              </a:lnSpc>
              <a:spcBef>
                <a:spcPts val="0"/>
              </a:spcBef>
              <a:spcAft>
                <a:spcPts val="0"/>
              </a:spcAft>
              <a:buNone/>
            </a:pPr>
            <a:r>
              <a:rPr i="1" lang="en"/>
              <a:t>Reference resources that support</a:t>
            </a:r>
            <a:r>
              <a:rPr b="1" i="1" lang="en"/>
              <a:t> not </a:t>
            </a:r>
            <a:r>
              <a:rPr i="1" lang="en"/>
              <a:t>separating</a:t>
            </a:r>
            <a:r>
              <a:rPr i="1" lang="en"/>
              <a:t> students by gender in growth, development, and sexual health education: </a:t>
            </a:r>
            <a:endParaRPr i="1"/>
          </a:p>
          <a:p>
            <a:pPr indent="-298450" lvl="0" marL="457200" rtl="0" algn="l">
              <a:lnSpc>
                <a:spcPct val="115000"/>
              </a:lnSpc>
              <a:spcBef>
                <a:spcPts val="0"/>
              </a:spcBef>
              <a:spcAft>
                <a:spcPts val="0"/>
              </a:spcAft>
              <a:buSzPts val="1100"/>
              <a:buChar char="-"/>
            </a:pPr>
            <a:r>
              <a:rPr i="1" lang="en"/>
              <a:t>Washington Post Perspective: </a:t>
            </a:r>
            <a:r>
              <a:rPr i="1" lang="en" u="sng">
                <a:solidFill>
                  <a:schemeClr val="hlink"/>
                </a:solidFill>
                <a:hlinkClick r:id="rId2"/>
              </a:rPr>
              <a:t>Why we shouldn’t be separating boys and girls for sex ed</a:t>
            </a:r>
            <a:endParaRPr i="1"/>
          </a:p>
          <a:p>
            <a:pPr indent="-298450" lvl="0" marL="457200" rtl="0" algn="l">
              <a:lnSpc>
                <a:spcPct val="115000"/>
              </a:lnSpc>
              <a:spcBef>
                <a:spcPts val="0"/>
              </a:spcBef>
              <a:spcAft>
                <a:spcPts val="0"/>
              </a:spcAft>
              <a:buSzPts val="1100"/>
              <a:buChar char="-"/>
            </a:pPr>
            <a:r>
              <a:rPr i="1" lang="en" u="sng">
                <a:solidFill>
                  <a:schemeClr val="hlink"/>
                </a:solidFill>
                <a:hlinkClick r:id="rId3"/>
              </a:rPr>
              <a:t>Appendix from Puberty: The Wonder Years</a:t>
            </a:r>
            <a:r>
              <a:rPr i="1" lang="en"/>
              <a:t> </a:t>
            </a:r>
            <a:endParaRPr i="1"/>
          </a:p>
          <a:p>
            <a:pPr indent="-298450" lvl="0" marL="457200" rtl="0" algn="l">
              <a:lnSpc>
                <a:spcPct val="115000"/>
              </a:lnSpc>
              <a:spcBef>
                <a:spcPts val="0"/>
              </a:spcBef>
              <a:spcAft>
                <a:spcPts val="0"/>
              </a:spcAft>
              <a:buSzPts val="1100"/>
              <a:buChar char="-"/>
            </a:pPr>
            <a:r>
              <a:rPr i="1" lang="en" u="sng">
                <a:solidFill>
                  <a:schemeClr val="hlink"/>
                </a:solidFill>
                <a:hlinkClick r:id="rId4"/>
              </a:rPr>
              <a:t>Principles for Gender Inclusive Puberty and Health Education</a:t>
            </a:r>
            <a:r>
              <a:rPr i="1" lang="en"/>
              <a:t> (also shared in the online course) </a:t>
            </a:r>
            <a:endParaRPr i="1"/>
          </a:p>
          <a:p>
            <a:pPr indent="-298450" lvl="0" marL="457200" rtl="0" algn="l">
              <a:lnSpc>
                <a:spcPct val="115000"/>
              </a:lnSpc>
              <a:spcBef>
                <a:spcPts val="0"/>
              </a:spcBef>
              <a:spcAft>
                <a:spcPts val="0"/>
              </a:spcAft>
              <a:buClr>
                <a:schemeClr val="dk1"/>
              </a:buClr>
              <a:buSzPts val="1100"/>
              <a:buChar char="-"/>
            </a:pPr>
            <a:r>
              <a:rPr i="1" lang="en" u="sng">
                <a:solidFill>
                  <a:schemeClr val="hlink"/>
                </a:solidFill>
                <a:hlinkClick r:id="rId5"/>
              </a:rPr>
              <a:t>Separation and Stigma</a:t>
            </a:r>
            <a:endParaRPr i="1"/>
          </a:p>
          <a:p>
            <a:pPr indent="0" lvl="0" marL="0" rtl="0" algn="l">
              <a:spcBef>
                <a:spcPts val="1200"/>
              </a:spcBef>
              <a:spcAft>
                <a:spcPts val="0"/>
              </a:spcAft>
              <a:buNone/>
            </a:pPr>
            <a:r>
              <a:t/>
            </a:r>
            <a:endParaRPr i="1"/>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b90b5923e2_3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b90b5923e2_3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i="1" lang="en">
                <a:solidFill>
                  <a:schemeClr val="dk1"/>
                </a:solidFill>
              </a:rPr>
              <a:t>Facilitator Notes: </a:t>
            </a:r>
            <a:endParaRPr i="1">
              <a:solidFill>
                <a:schemeClr val="dk1"/>
              </a:solidFill>
            </a:endParaRPr>
          </a:p>
          <a:p>
            <a:pPr indent="0" lvl="0" marL="0" rtl="0" algn="l">
              <a:lnSpc>
                <a:spcPct val="115000"/>
              </a:lnSpc>
              <a:spcBef>
                <a:spcPts val="0"/>
              </a:spcBef>
              <a:spcAft>
                <a:spcPts val="0"/>
              </a:spcAft>
              <a:buNone/>
            </a:pPr>
            <a:r>
              <a:rPr i="1" lang="en">
                <a:solidFill>
                  <a:schemeClr val="dk1"/>
                </a:solidFill>
              </a:rPr>
              <a:t>Review information on the slide.  </a:t>
            </a:r>
            <a:endParaRPr i="1">
              <a:solidFill>
                <a:schemeClr val="dk1"/>
              </a:solidFill>
            </a:endParaRPr>
          </a:p>
          <a:p>
            <a:pPr indent="0" lvl="0" marL="0" rtl="0" algn="l">
              <a:lnSpc>
                <a:spcPct val="115000"/>
              </a:lnSpc>
              <a:spcBef>
                <a:spcPts val="0"/>
              </a:spcBef>
              <a:spcAft>
                <a:spcPts val="0"/>
              </a:spcAft>
              <a:buNone/>
            </a:pPr>
            <a:r>
              <a:rPr i="1" lang="en">
                <a:solidFill>
                  <a:schemeClr val="dk1"/>
                </a:solidFill>
              </a:rPr>
              <a:t>For bullet 4: remind participants of the Standard Guides as a resource that includes CHYA updates and guides them in teaching these skills.  </a:t>
            </a:r>
            <a:endParaRPr i="1">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c6ea1ea498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c6ea1ea498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677480"/>
              </a:buClr>
              <a:buSzPts val="1100"/>
              <a:buFont typeface="Arial"/>
              <a:buNone/>
            </a:pPr>
            <a:r>
              <a:rPr i="1" lang="en">
                <a:solidFill>
                  <a:schemeClr val="dk1"/>
                </a:solidFill>
              </a:rPr>
              <a:t>Facilitator Notes: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Review information on the slide. </a:t>
            </a:r>
            <a:endParaRPr i="1">
              <a:solidFill>
                <a:schemeClr val="dk1"/>
              </a:solidFill>
            </a:endParaRPr>
          </a:p>
          <a:p>
            <a:pPr indent="0" lvl="0" marL="0" rtl="0" algn="l">
              <a:lnSpc>
                <a:spcPct val="115000"/>
              </a:lnSpc>
              <a:spcBef>
                <a:spcPts val="0"/>
              </a:spcBef>
              <a:spcAft>
                <a:spcPts val="0"/>
              </a:spcAft>
              <a:buClr>
                <a:srgbClr val="677480"/>
              </a:buClr>
              <a:buSzPts val="1100"/>
              <a:buFont typeface="Arial"/>
              <a:buNone/>
            </a:pPr>
            <a:r>
              <a:rPr i="1" lang="en">
                <a:solidFill>
                  <a:schemeClr val="dk1"/>
                </a:solidFill>
              </a:rPr>
              <a:t>ASHWG is currently conducting a new curricula review and the updated Compliance Assessment Tools summarizing their review for each submitted curricula will be available by the end of March. Encourage educators to revisit the website then.   </a:t>
            </a:r>
            <a:endParaRPr i="1"/>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gb90b5923e2_3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 name="Google Shape;420;gb90b5923e2_3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i="1" lang="en">
                <a:solidFill>
                  <a:schemeClr val="dk1"/>
                </a:solidFill>
              </a:rPr>
              <a:t>Facilitator Notes: </a:t>
            </a:r>
            <a:endParaRPr i="1">
              <a:solidFill>
                <a:schemeClr val="dk1"/>
              </a:solidFill>
            </a:endParaRPr>
          </a:p>
          <a:p>
            <a:pPr indent="0" lvl="0" marL="0" rtl="0" algn="l">
              <a:lnSpc>
                <a:spcPct val="115000"/>
              </a:lnSpc>
              <a:spcBef>
                <a:spcPts val="0"/>
              </a:spcBef>
              <a:spcAft>
                <a:spcPts val="0"/>
              </a:spcAft>
              <a:buNone/>
            </a:pPr>
            <a:r>
              <a:rPr i="1" lang="en">
                <a:solidFill>
                  <a:schemeClr val="dk1"/>
                </a:solidFill>
              </a:rPr>
              <a:t>Review information on the slide.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There are no waivers for CHYA education regardless of how districts are delivering instruction.  </a:t>
            </a:r>
            <a:endParaRPr i="1">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gb90b5923e2_3_1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6" name="Google Shape;426;gb90b5923e2_3_1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a:solidFill>
                  <a:schemeClr val="dk1"/>
                </a:solidFill>
              </a:rPr>
              <a:t>Talking Points: </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lang="en">
                <a:solidFill>
                  <a:schemeClr val="dk1"/>
                </a:solidFill>
              </a:rPr>
              <a:t>Let’s take a look at some considerations that can support educators as they teach this important content in a remote setting.  </a:t>
            </a:r>
            <a:endParaRPr>
              <a:solidFill>
                <a:schemeClr val="dk1"/>
              </a:solidFill>
            </a:endParaRPr>
          </a:p>
          <a:p>
            <a:pPr indent="0" lvl="0" marL="0" rtl="0" algn="l">
              <a:lnSpc>
                <a:spcPct val="115000"/>
              </a:lnSpc>
              <a:spcBef>
                <a:spcPts val="0"/>
              </a:spcBef>
              <a:spcAft>
                <a:spcPts val="0"/>
              </a:spcAft>
              <a:buNone/>
            </a:pPr>
            <a:r>
              <a:t/>
            </a:r>
            <a:endParaRPr i="1">
              <a:solidFill>
                <a:schemeClr val="dk1"/>
              </a:solidFill>
            </a:endParaRPr>
          </a:p>
          <a:p>
            <a:pPr indent="0" lvl="0" marL="0" rtl="0" algn="l">
              <a:lnSpc>
                <a:spcPct val="115000"/>
              </a:lnSpc>
              <a:spcBef>
                <a:spcPts val="0"/>
              </a:spcBef>
              <a:spcAft>
                <a:spcPts val="0"/>
              </a:spcAft>
              <a:buNone/>
            </a:pPr>
            <a:r>
              <a:rPr i="1" lang="en">
                <a:solidFill>
                  <a:schemeClr val="dk1"/>
                </a:solidFill>
              </a:rPr>
              <a:t>Facilitator Note:</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The strategies shared in the next few slides are from the resource: </a:t>
            </a:r>
            <a:r>
              <a:rPr i="1" lang="en" u="sng">
                <a:solidFill>
                  <a:srgbClr val="2185C5"/>
                </a:solidFill>
                <a:hlinkClick r:id="rId2">
                  <a:extLst>
                    <a:ext uri="{A12FA001-AC4F-418D-AE19-62706E023703}">
                      <ahyp:hlinkClr val="tx"/>
                    </a:ext>
                  </a:extLst>
                </a:hlinkClick>
              </a:rPr>
              <a:t>Sexual Health Education During Distance Learning: What Schools Need to Know (CAHPERD)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 </a:t>
            </a:r>
            <a:endParaRPr>
              <a:solidFill>
                <a:schemeClr val="dk1"/>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b90b5923e2_3_2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b90b5923e2_3_2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i="1" lang="en">
                <a:solidFill>
                  <a:schemeClr val="dk1"/>
                </a:solidFill>
              </a:rPr>
              <a:t>Facilitator Note: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Review information on the slide.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sz="1000">
                <a:solidFill>
                  <a:schemeClr val="dk1"/>
                </a:solidFill>
                <a:highlight>
                  <a:srgbClr val="FFFFFF"/>
                </a:highlight>
              </a:rPr>
              <a:t>Slides created in partnership with San Francisco Unified School District</a:t>
            </a:r>
            <a:endParaRPr i="1" sz="900">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b90b5923e2_3_2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9" name="Google Shape;439;gb90b5923e2_3_2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i="1" lang="en">
                <a:solidFill>
                  <a:schemeClr val="dk1"/>
                </a:solidFill>
              </a:rPr>
              <a:t>Facilitator Note: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a:solidFill>
                  <a:schemeClr val="dk1"/>
                </a:solidFill>
              </a:rPr>
              <a:t>Review information on the slide.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i="1">
              <a:solidFill>
                <a:schemeClr val="dk1"/>
              </a:solidFill>
            </a:endParaRPr>
          </a:p>
          <a:p>
            <a:pPr indent="0" lvl="0" marL="0" rtl="0" algn="l">
              <a:lnSpc>
                <a:spcPct val="115000"/>
              </a:lnSpc>
              <a:spcBef>
                <a:spcPts val="0"/>
              </a:spcBef>
              <a:spcAft>
                <a:spcPts val="0"/>
              </a:spcAft>
              <a:buClr>
                <a:schemeClr val="dk1"/>
              </a:buClr>
              <a:buSzPts val="1100"/>
              <a:buFont typeface="Arial"/>
              <a:buNone/>
            </a:pPr>
            <a:r>
              <a:rPr i="1" lang="en" sz="900">
                <a:solidFill>
                  <a:schemeClr val="dk1"/>
                </a:solidFill>
                <a:highlight>
                  <a:srgbClr val="FFFFFF"/>
                </a:highlight>
              </a:rPr>
              <a:t>Slides created in partnership with San Francisco Unified School District</a:t>
            </a:r>
            <a:endParaRPr i="1" sz="800">
              <a:solidFill>
                <a:schemeClr val="dk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a5dd940ea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a5dd940ea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PL Series includes 4 sessions, all of which include asynchronous learning via open access online courses. The first course/session is an Introduction to Health Education and the New Framework.  Sessions 2- 4 take a closer look at the 6 health education content areas.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Facilitator Notes: </a:t>
            </a:r>
            <a:endParaRPr i="1"/>
          </a:p>
          <a:p>
            <a:pPr indent="0" lvl="0" marL="0" rtl="0" algn="l">
              <a:spcBef>
                <a:spcPts val="0"/>
              </a:spcBef>
              <a:spcAft>
                <a:spcPts val="0"/>
              </a:spcAft>
              <a:buNone/>
            </a:pPr>
            <a:r>
              <a:rPr i="1" lang="en"/>
              <a:t>Review the session topics in this slide. </a:t>
            </a:r>
            <a:endParaRPr i="1"/>
          </a:p>
          <a:p>
            <a:pPr indent="0" lvl="0" marL="0" rtl="0" algn="l">
              <a:spcBef>
                <a:spcPts val="0"/>
              </a:spcBef>
              <a:spcAft>
                <a:spcPts val="0"/>
              </a:spcAft>
              <a:buNone/>
            </a:pPr>
            <a:r>
              <a:rPr i="1" lang="en"/>
              <a:t>Sessions 1 - 3 are hyperlinked to the Online Courses for easy access. </a:t>
            </a:r>
            <a:endParaRPr i="1"/>
          </a:p>
          <a:p>
            <a:pPr indent="0" lvl="0" marL="0" rtl="0" algn="l">
              <a:spcBef>
                <a:spcPts val="0"/>
              </a:spcBef>
              <a:spcAft>
                <a:spcPts val="0"/>
              </a:spcAft>
              <a:buNone/>
            </a:pPr>
            <a:r>
              <a:rPr i="1" lang="en"/>
              <a:t>Also, all courses are listed on </a:t>
            </a:r>
            <a:r>
              <a:rPr i="1" lang="en" u="sng">
                <a:solidFill>
                  <a:schemeClr val="hlink"/>
                </a:solidFill>
                <a:hlinkClick r:id="rId2"/>
              </a:rPr>
              <a:t>CaliforniaHealthEducation.org</a:t>
            </a:r>
            <a:r>
              <a:rPr i="1" lang="en"/>
              <a:t> under </a:t>
            </a:r>
            <a:r>
              <a:rPr i="1" lang="en" u="sng">
                <a:solidFill>
                  <a:schemeClr val="hlink"/>
                </a:solidFill>
                <a:hlinkClick r:id="rId3"/>
              </a:rPr>
              <a:t>Professional Learning </a:t>
            </a:r>
            <a:r>
              <a:rPr i="1" lang="en" u="sng">
                <a:solidFill>
                  <a:schemeClr val="hlink"/>
                </a:solidFill>
                <a:hlinkClick r:id="rId4"/>
              </a:rPr>
              <a:t>Opportunities</a:t>
            </a:r>
            <a:r>
              <a:rPr i="1" lang="en"/>
              <a:t>  </a:t>
            </a:r>
            <a:endParaRPr i="1"/>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b90b5923e2_3_2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b90b5923e2_3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t>Facilitator Note: </a:t>
            </a:r>
            <a:endParaRPr i="1"/>
          </a:p>
          <a:p>
            <a:pPr indent="0" lvl="0" marL="0" rtl="0" algn="l">
              <a:spcBef>
                <a:spcPts val="0"/>
              </a:spcBef>
              <a:spcAft>
                <a:spcPts val="0"/>
              </a:spcAft>
              <a:buNone/>
            </a:pPr>
            <a:r>
              <a:rPr i="1" lang="en"/>
              <a:t>Review information on the slide. </a:t>
            </a:r>
            <a:endParaRPr i="1"/>
          </a:p>
          <a:p>
            <a:pPr indent="0" lvl="0" marL="0" rtl="0" algn="l">
              <a:spcBef>
                <a:spcPts val="0"/>
              </a:spcBef>
              <a:spcAft>
                <a:spcPts val="0"/>
              </a:spcAft>
              <a:buNone/>
            </a:pPr>
            <a:r>
              <a:t/>
            </a:r>
            <a:endParaRPr i="1"/>
          </a:p>
          <a:p>
            <a:pPr indent="0" lvl="0" marL="0" rtl="0" algn="l">
              <a:spcBef>
                <a:spcPts val="0"/>
              </a:spcBef>
              <a:spcAft>
                <a:spcPts val="0"/>
              </a:spcAft>
              <a:buNone/>
            </a:pPr>
            <a:r>
              <a:rPr i="1" lang="en" sz="1000">
                <a:solidFill>
                  <a:schemeClr val="dk1"/>
                </a:solidFill>
                <a:highlight>
                  <a:srgbClr val="FFFFFF"/>
                </a:highlight>
              </a:rPr>
              <a:t>Slides created in partnership with San Francisco Unified School District</a:t>
            </a:r>
            <a:endParaRPr i="1" sz="900"/>
          </a:p>
          <a:p>
            <a:pPr indent="0" lvl="0" marL="0" rtl="0" algn="l">
              <a:spcBef>
                <a:spcPts val="0"/>
              </a:spcBef>
              <a:spcAft>
                <a:spcPts val="0"/>
              </a:spcAft>
              <a:buClr>
                <a:srgbClr val="000000"/>
              </a:buClr>
              <a:buSzPts val="1100"/>
              <a:buFont typeface="Arial"/>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b90b5923e2_3_2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b90b5923e2_3_2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i="1" lang="en">
                <a:solidFill>
                  <a:schemeClr val="dk1"/>
                </a:solidFill>
              </a:rPr>
              <a:t>Facilitator Note: </a:t>
            </a:r>
            <a:endParaRPr i="1">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Review information on the slide. </a:t>
            </a:r>
            <a:endParaRPr i="1">
              <a:solidFill>
                <a:schemeClr val="dk1"/>
              </a:solidFill>
            </a:endParaRPr>
          </a:p>
          <a:p>
            <a:pPr indent="0" lvl="0" marL="0" rtl="0" algn="l">
              <a:spcBef>
                <a:spcPts val="0"/>
              </a:spcBef>
              <a:spcAft>
                <a:spcPts val="0"/>
              </a:spcAft>
              <a:buClr>
                <a:schemeClr val="dk1"/>
              </a:buClr>
              <a:buSzPts val="1100"/>
              <a:buFont typeface="Arial"/>
              <a:buNone/>
            </a:pPr>
            <a:r>
              <a:t/>
            </a:r>
            <a:endParaRPr i="1">
              <a:solidFill>
                <a:schemeClr val="dk1"/>
              </a:solidFill>
            </a:endParaRPr>
          </a:p>
          <a:p>
            <a:pPr indent="0" lvl="0" marL="0" rtl="0" algn="l">
              <a:spcBef>
                <a:spcPts val="0"/>
              </a:spcBef>
              <a:spcAft>
                <a:spcPts val="0"/>
              </a:spcAft>
              <a:buClr>
                <a:schemeClr val="dk1"/>
              </a:buClr>
              <a:buSzPts val="1100"/>
              <a:buFont typeface="Arial"/>
              <a:buNone/>
            </a:pPr>
            <a:r>
              <a:rPr i="1" lang="en" sz="1000">
                <a:solidFill>
                  <a:schemeClr val="dk1"/>
                </a:solidFill>
                <a:highlight>
                  <a:srgbClr val="FFFFFF"/>
                </a:highlight>
              </a:rPr>
              <a:t>Slides created in partnership with San Francisco Unified School District</a:t>
            </a:r>
            <a:endParaRPr i="1" sz="900">
              <a:solidFill>
                <a:schemeClr val="dk1"/>
              </a:solidFil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gaff887295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0" name="Google Shape;460;gaff887295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i="1" lang="en">
                <a:solidFill>
                  <a:schemeClr val="dk1"/>
                </a:solidFill>
              </a:rPr>
              <a:t>Facilitator Notes: </a:t>
            </a:r>
            <a:endParaRPr i="1">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Review information on the slide. </a:t>
            </a:r>
            <a:endParaRPr i="1">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Allow participants access to the case study and give them time to review independently.  </a:t>
            </a:r>
            <a:endParaRPr i="1">
              <a:solidFill>
                <a:schemeClr val="dk1"/>
              </a:solidFil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b90b5923e2_3_5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b90b5923e2_3_5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t>Facilitator Note: allow participants to discuss the prompts in breakout rooms. </a:t>
            </a:r>
            <a:endParaRPr i="1"/>
          </a:p>
          <a:p>
            <a:pPr indent="0" lvl="0" marL="0" rtl="0" algn="l">
              <a:spcBef>
                <a:spcPts val="0"/>
              </a:spcBef>
              <a:spcAft>
                <a:spcPts val="0"/>
              </a:spcAft>
              <a:buNone/>
            </a:pPr>
            <a:r>
              <a:rPr i="1" lang="en"/>
              <a:t>Optional: have a few share outs when everyone comes back from their breakout rooms.  </a:t>
            </a:r>
            <a:endParaRPr i="1"/>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ga84596d8c7_0_4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6" name="Google Shape;476;ga84596d8c7_0_4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9b4b98d322_0_4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3" name="Google Shape;483;g9b4b98d322_0_4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ga81d5627cd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0" name="Google Shape;490;ga81d5627cd_0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Talking Points: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In the past, health education would stop with telling students what they need to know about health topics! Health Ed would be a “sit and get” for all the alarming statistics, facts, and harsh realities for an “unhealthy future if you don’t change your habits,” with limited teaching on HOW to change actual behaviors.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As we discussed in session 1, there is a shift in health education to a more skills based approach to learning. We will now discuss and explore how to plan our lessons to meet the needs of our 21st Century learners.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g9e83c6d4c3_33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8" name="Google Shape;498;g9e83c6d4c3_33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rPr>
              <a:t>Talking Points: </a:t>
            </a:r>
            <a:endParaRPr sz="1200">
              <a:solidFill>
                <a:schemeClr val="dk1"/>
              </a:solidFill>
            </a:endParaRPr>
          </a:p>
          <a:p>
            <a:pPr indent="0" lvl="0" marL="0" rtl="0" algn="l">
              <a:lnSpc>
                <a:spcPct val="115000"/>
              </a:lnSpc>
              <a:spcBef>
                <a:spcPts val="1200"/>
              </a:spcBef>
              <a:spcAft>
                <a:spcPts val="0"/>
              </a:spcAft>
              <a:buNone/>
            </a:pPr>
            <a:r>
              <a:rPr lang="en" sz="1200">
                <a:solidFill>
                  <a:schemeClr val="dk1"/>
                </a:solidFill>
              </a:rPr>
              <a:t>First we DESIGN. We design the ‘when, where, why, and how’ of our lesson. We design the assessment, the learning opportunities, the considerations needed to ensure a safe and inclusive </a:t>
            </a:r>
            <a:r>
              <a:rPr lang="en" sz="1200">
                <a:solidFill>
                  <a:schemeClr val="dk1"/>
                </a:solidFill>
              </a:rPr>
              <a:t>classroom; then we follow up with an evaluation to decide if we need to circle back and reteach any standards</a:t>
            </a:r>
            <a:r>
              <a:rPr lang="en" sz="1200">
                <a:solidFill>
                  <a:schemeClr val="dk1"/>
                </a:solidFill>
              </a:rPr>
              <a:t>. </a:t>
            </a:r>
            <a:endParaRPr sz="1200">
              <a:solidFill>
                <a:schemeClr val="dk1"/>
              </a:solidFill>
            </a:endParaRPr>
          </a:p>
          <a:p>
            <a:pPr indent="0" lvl="0" marL="0" rtl="0" algn="l">
              <a:lnSpc>
                <a:spcPct val="115000"/>
              </a:lnSpc>
              <a:spcBef>
                <a:spcPts val="1200"/>
              </a:spcBef>
              <a:spcAft>
                <a:spcPts val="0"/>
              </a:spcAft>
              <a:buNone/>
            </a:pPr>
            <a:r>
              <a:rPr lang="en" sz="1200">
                <a:solidFill>
                  <a:schemeClr val="dk1"/>
                </a:solidFill>
              </a:rPr>
              <a:t>This image, from the Framework, was introduced in the online course and will be referenced any time we talk about designing standards/skill-based lessons.  </a:t>
            </a:r>
            <a:endParaRPr sz="1200">
              <a:solidFill>
                <a:schemeClr val="dk1"/>
              </a:solidFill>
            </a:endParaRPr>
          </a:p>
          <a:p>
            <a:pPr indent="0" lvl="0" marL="0" rtl="0" algn="l">
              <a:lnSpc>
                <a:spcPct val="115000"/>
              </a:lnSpc>
              <a:spcBef>
                <a:spcPts val="1200"/>
              </a:spcBef>
              <a:spcAft>
                <a:spcPts val="0"/>
              </a:spcAft>
              <a:buNone/>
            </a:pPr>
            <a:r>
              <a:rPr lang="en" sz="1200">
                <a:solidFill>
                  <a:schemeClr val="dk1"/>
                </a:solidFill>
              </a:rPr>
              <a:t>Let’s go back to the online course and dive into modules 3 and 4 a little deeper.</a:t>
            </a:r>
            <a:endParaRPr sz="1200">
              <a:solidFill>
                <a:schemeClr val="dk1"/>
              </a:solidFill>
            </a:endParaRPr>
          </a:p>
          <a:p>
            <a:pPr indent="0" lvl="0" marL="0" rtl="0" algn="l">
              <a:lnSpc>
                <a:spcPct val="115000"/>
              </a:lnSpc>
              <a:spcBef>
                <a:spcPts val="1200"/>
              </a:spcBef>
              <a:spcAft>
                <a:spcPts val="0"/>
              </a:spcAft>
              <a:buNone/>
            </a:pPr>
            <a:r>
              <a:rPr i="1" lang="en" sz="1200">
                <a:solidFill>
                  <a:schemeClr val="dk1"/>
                </a:solidFill>
              </a:rPr>
              <a:t>Facilitator Note for reference only: </a:t>
            </a:r>
            <a:endParaRPr i="1" sz="1200">
              <a:solidFill>
                <a:schemeClr val="dk1"/>
              </a:solidFill>
            </a:endParaRPr>
          </a:p>
          <a:p>
            <a:pPr indent="0" lvl="0" marL="0" rtl="0" algn="l">
              <a:lnSpc>
                <a:spcPct val="115000"/>
              </a:lnSpc>
              <a:spcBef>
                <a:spcPts val="1200"/>
              </a:spcBef>
              <a:spcAft>
                <a:spcPts val="0"/>
              </a:spcAft>
              <a:buNone/>
            </a:pPr>
            <a:r>
              <a:rPr i="1" lang="en" sz="1200">
                <a:solidFill>
                  <a:schemeClr val="dk1"/>
                </a:solidFill>
              </a:rPr>
              <a:t>Long description of the Standards Design Process: </a:t>
            </a:r>
            <a:endParaRPr i="1" sz="12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i="1" lang="en" sz="1200">
                <a:solidFill>
                  <a:schemeClr val="dk1"/>
                </a:solidFill>
              </a:rPr>
              <a:t>This figure indicates the order of the steps in a standards-based instructional design process. At the top left is a rectangle with the words “Select a Standard” indicating it is the first step in the design process. Under that rectangle is an arrow connecting the first step to eight rectangles arranged in a circle. Each of these rectangles represents a step in the design process. There is an arrow between each of the eight rectangles indicating movement in a clockwise direction from one step in the design process to the next step. In clockwise order, the words on the eight rectangles, the steps in the design process, are: “Determine evidence of learning,” “Select assessment tool,” “Plan instruction,” “Create learning opportunities,” “Deliver effective instruction,” “Assess student learning,” Evaluate assessment data,” and “Move on or Reteach.”</a:t>
            </a:r>
            <a:endParaRPr i="1" sz="1200">
              <a:solidFill>
                <a:schemeClr val="dk1"/>
              </a:solidFill>
            </a:endParaRPr>
          </a:p>
          <a:p>
            <a:pPr indent="0" lvl="0" marL="0" rtl="0" algn="l">
              <a:lnSpc>
                <a:spcPct val="115000"/>
              </a:lnSpc>
              <a:spcBef>
                <a:spcPts val="1200"/>
              </a:spcBef>
              <a:spcAft>
                <a:spcPts val="0"/>
              </a:spcAft>
              <a:buClr>
                <a:schemeClr val="dk1"/>
              </a:buClr>
              <a:buSzPts val="1100"/>
              <a:buFont typeface="Arial"/>
              <a:buNone/>
            </a:pPr>
            <a:r>
              <a:rPr i="1" lang="en" sz="1200">
                <a:solidFill>
                  <a:schemeClr val="dk1"/>
                </a:solidFill>
              </a:rPr>
              <a:t>There are two additional arrows in the image. One arrow extends from the rectangle with the words “Move on or Reteach” to the rectangle with the words “Select a Standard” to indicate the next step in the instructional design process if the students have learned the content or skills taught. The second arrow connects the rectangle with the words “Move on or Reteach” to the rectangle with the words “Plan instruction” to indicate the next step on the instructional design process if reteaching is necessary.</a:t>
            </a:r>
            <a:endParaRPr i="1" sz="1200">
              <a:solidFill>
                <a:schemeClr val="dk1"/>
              </a:solidFill>
            </a:endParaRPr>
          </a:p>
          <a:p>
            <a:pPr indent="0" lvl="0" marL="0" rtl="0" algn="l">
              <a:spcBef>
                <a:spcPts val="1200"/>
              </a:spcBef>
              <a:spcAft>
                <a:spcPts val="0"/>
              </a:spcAft>
              <a:buNone/>
            </a:pPr>
            <a:r>
              <a:t/>
            </a:r>
            <a:endParaRPr i="1"/>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3" name="Shape 503"/>
        <p:cNvGrpSpPr/>
        <p:nvPr/>
      </p:nvGrpSpPr>
      <p:grpSpPr>
        <a:xfrm>
          <a:off x="0" y="0"/>
          <a:ext cx="0" cy="0"/>
          <a:chOff x="0" y="0"/>
          <a:chExt cx="0" cy="0"/>
        </a:xfrm>
      </p:grpSpPr>
      <p:sp>
        <p:nvSpPr>
          <p:cNvPr id="504" name="Google Shape;504;ga81d5627cd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5" name="Google Shape;505;ga81d5627cd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Let’s go back to the Health Literacy model to reference the overarching standards.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image shows an example of how you can infuse essential health concepts while teaching the skill of decision making while also increasing health literacy.</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example on the slide shows a perfect combination of two standards from 2 different content areas, taught together.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Let’s take a look at an example of the lesson design process to help you build your capacity to teach skills based health education.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1" name="Shape 511"/>
        <p:cNvGrpSpPr/>
        <p:nvPr/>
      </p:nvGrpSpPr>
      <p:grpSpPr>
        <a:xfrm>
          <a:off x="0" y="0"/>
          <a:ext cx="0" cy="0"/>
          <a:chOff x="0" y="0"/>
          <a:chExt cx="0" cy="0"/>
        </a:xfrm>
      </p:grpSpPr>
      <p:sp>
        <p:nvSpPr>
          <p:cNvPr id="512" name="Google Shape;512;ga81d5627cd_0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3" name="Google Shape;513;ga81d5627cd_0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t>Facilitator Note: use </a:t>
            </a:r>
            <a:r>
              <a:rPr i="1" lang="en" u="sng">
                <a:solidFill>
                  <a:schemeClr val="hlink"/>
                </a:solidFill>
                <a:hlinkClick r:id="rId2"/>
              </a:rPr>
              <a:t>this template for </a:t>
            </a:r>
            <a:r>
              <a:rPr i="1" lang="en" u="sng">
                <a:solidFill>
                  <a:schemeClr val="hlink"/>
                </a:solidFill>
                <a:hlinkClick r:id="rId3"/>
              </a:rPr>
              <a:t>Standards</a:t>
            </a:r>
            <a:r>
              <a:rPr i="1" lang="en" u="sng">
                <a:solidFill>
                  <a:schemeClr val="hlink"/>
                </a:solidFill>
                <a:hlinkClick r:id="rId4"/>
              </a:rPr>
              <a:t> Based Instructional Design</a:t>
            </a:r>
            <a:endParaRPr i="1"/>
          </a:p>
          <a:p>
            <a:pPr indent="0" lvl="0" marL="0" rtl="0" algn="l">
              <a:spcBef>
                <a:spcPts val="0"/>
              </a:spcBef>
              <a:spcAft>
                <a:spcPts val="0"/>
              </a:spcAft>
              <a:buNone/>
            </a:pPr>
            <a:r>
              <a:t/>
            </a:r>
            <a:endParaRPr i="1"/>
          </a:p>
          <a:p>
            <a:pPr indent="0" lvl="0" marL="0" rtl="0" algn="l">
              <a:spcBef>
                <a:spcPts val="0"/>
              </a:spcBef>
              <a:spcAft>
                <a:spcPts val="0"/>
              </a:spcAft>
              <a:buNone/>
            </a:pPr>
            <a:r>
              <a:t/>
            </a:r>
            <a:endParaRPr i="1"/>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b88af4882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b88af4882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Your previously completed Asynchronous Learning using this Online Course should have given you a solid foundation of CA Health Education Framework guidance related to the content areas of Growth, Development, and Sexual Health and Injury Prevention and Safety. We hope you will continue to access this course as needed for information that supports your work with students.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Facilitator Note: you can use this course content throughout your meeting as reference to reinforce activities</a:t>
            </a:r>
            <a:endParaRPr i="1"/>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8" name="Shape 518"/>
        <p:cNvGrpSpPr/>
        <p:nvPr/>
      </p:nvGrpSpPr>
      <p:grpSpPr>
        <a:xfrm>
          <a:off x="0" y="0"/>
          <a:ext cx="0" cy="0"/>
          <a:chOff x="0" y="0"/>
          <a:chExt cx="0" cy="0"/>
        </a:xfrm>
      </p:grpSpPr>
      <p:sp>
        <p:nvSpPr>
          <p:cNvPr id="519" name="Google Shape;519;gb44bbece4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0" name="Google Shape;520;gb44bbece4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Talking Points: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Model Learning Activities (MLAs) are EXAMPLES of what a teacher can design to guide their student’s learning and insure </a:t>
            </a:r>
            <a:r>
              <a:rPr i="1" lang="en">
                <a:solidFill>
                  <a:schemeClr val="dk1"/>
                </a:solidFill>
              </a:rPr>
              <a:t>meaningful </a:t>
            </a:r>
            <a:r>
              <a:rPr lang="en">
                <a:solidFill>
                  <a:schemeClr val="dk1"/>
                </a:solidFill>
              </a:rPr>
              <a:t>and </a:t>
            </a:r>
            <a:r>
              <a:rPr i="1" lang="en">
                <a:solidFill>
                  <a:schemeClr val="dk1"/>
                </a:solidFill>
              </a:rPr>
              <a:t>accessible </a:t>
            </a:r>
            <a:r>
              <a:rPr lang="en">
                <a:solidFill>
                  <a:schemeClr val="dk1"/>
                </a:solidFill>
              </a:rPr>
              <a:t>content and assessment.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This MLA combines Growth, Development, and Sexual Health with Injury Prevention and Safety standards by helping students learn the characteristics of different relationships and how to decide when to get help, leave or stay in a relationship.</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6" name="Shape 526"/>
        <p:cNvGrpSpPr/>
        <p:nvPr/>
      </p:nvGrpSpPr>
      <p:grpSpPr>
        <a:xfrm>
          <a:off x="0" y="0"/>
          <a:ext cx="0" cy="0"/>
          <a:chOff x="0" y="0"/>
          <a:chExt cx="0" cy="0"/>
        </a:xfrm>
      </p:grpSpPr>
      <p:sp>
        <p:nvSpPr>
          <p:cNvPr id="527" name="Google Shape;527;ga81d5627cd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8" name="Google Shape;528;ga81d5627cd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online course does an excellent job of walking you through the steps to Standards Based Instructional Design.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Facilitator Notes: </a:t>
            </a:r>
            <a:endParaRPr i="1"/>
          </a:p>
          <a:p>
            <a:pPr indent="0" lvl="0" marL="0" rtl="0" algn="l">
              <a:spcBef>
                <a:spcPts val="0"/>
              </a:spcBef>
              <a:spcAft>
                <a:spcPts val="0"/>
              </a:spcAft>
              <a:buNone/>
            </a:pPr>
            <a:r>
              <a:t/>
            </a:r>
            <a:endParaRPr i="1"/>
          </a:p>
          <a:p>
            <a:pPr indent="0" lvl="0" marL="0" rtl="0" algn="l">
              <a:spcBef>
                <a:spcPts val="0"/>
              </a:spcBef>
              <a:spcAft>
                <a:spcPts val="0"/>
              </a:spcAft>
              <a:buClr>
                <a:schemeClr val="dk1"/>
              </a:buClr>
              <a:buSzPts val="1100"/>
              <a:buFont typeface="Arial"/>
              <a:buNone/>
            </a:pPr>
            <a:r>
              <a:rPr i="1" lang="en">
                <a:solidFill>
                  <a:schemeClr val="dk1"/>
                </a:solidFill>
              </a:rPr>
              <a:t>Use </a:t>
            </a:r>
            <a:r>
              <a:rPr i="1" lang="en" u="sng">
                <a:solidFill>
                  <a:schemeClr val="hlink"/>
                </a:solidFill>
                <a:hlinkClick r:id="rId2"/>
              </a:rPr>
              <a:t>this video</a:t>
            </a:r>
            <a:r>
              <a:rPr i="1" lang="en">
                <a:solidFill>
                  <a:schemeClr val="dk1"/>
                </a:solidFill>
              </a:rPr>
              <a:t> that helps explain standards based lesson design process. The video shows a template, tools, and how to reference the online course to build the teacher’s capacity for designing high quality health education lessons. </a:t>
            </a:r>
            <a:endParaRPr i="1">
              <a:solidFill>
                <a:schemeClr val="dk1"/>
              </a:solidFill>
            </a:endParaRPr>
          </a:p>
          <a:p>
            <a:pPr indent="0" lvl="0" marL="0" rtl="0" algn="l">
              <a:spcBef>
                <a:spcPts val="0"/>
              </a:spcBef>
              <a:spcAft>
                <a:spcPts val="0"/>
              </a:spcAft>
              <a:buClr>
                <a:schemeClr val="dk1"/>
              </a:buClr>
              <a:buSzPts val="1100"/>
              <a:buFont typeface="Arial"/>
              <a:buNone/>
            </a:pPr>
            <a:r>
              <a:t/>
            </a:r>
            <a:endParaRPr i="1">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Here is </a:t>
            </a:r>
            <a:r>
              <a:rPr i="1" lang="en" u="sng">
                <a:solidFill>
                  <a:schemeClr val="hlink"/>
                </a:solidFill>
                <a:hlinkClick r:id="rId3"/>
              </a:rPr>
              <a:t>another video</a:t>
            </a:r>
            <a:r>
              <a:rPr i="1" lang="en">
                <a:solidFill>
                  <a:schemeClr val="dk1"/>
                </a:solidFill>
              </a:rPr>
              <a:t> that emphasizes the supporting tools listed in </a:t>
            </a:r>
            <a:r>
              <a:rPr i="1" lang="en" u="sng">
                <a:solidFill>
                  <a:schemeClr val="hlink"/>
                </a:solidFill>
                <a:hlinkClick r:id="rId4"/>
              </a:rPr>
              <a:t>the template</a:t>
            </a:r>
            <a:r>
              <a:rPr i="1" lang="en">
                <a:solidFill>
                  <a:schemeClr val="dk1"/>
                </a:solidFill>
              </a:rPr>
              <a:t>.  </a:t>
            </a:r>
            <a:endParaRPr i="1">
              <a:solidFill>
                <a:schemeClr val="dk1"/>
              </a:solidFill>
            </a:endParaRPr>
          </a:p>
          <a:p>
            <a:pPr indent="0" lvl="0" marL="0" rtl="0" algn="l">
              <a:spcBef>
                <a:spcPts val="0"/>
              </a:spcBef>
              <a:spcAft>
                <a:spcPts val="0"/>
              </a:spcAft>
              <a:buClr>
                <a:schemeClr val="dk1"/>
              </a:buClr>
              <a:buSzPts val="1100"/>
              <a:buFont typeface="Arial"/>
              <a:buNone/>
            </a:pPr>
            <a:r>
              <a:t/>
            </a:r>
            <a:endParaRPr i="1">
              <a:solidFill>
                <a:schemeClr val="dk1"/>
              </a:solidFill>
            </a:endParaRPr>
          </a:p>
          <a:p>
            <a:pPr indent="0" lvl="0" marL="0" rtl="0" algn="l">
              <a:spcBef>
                <a:spcPts val="0"/>
              </a:spcBef>
              <a:spcAft>
                <a:spcPts val="0"/>
              </a:spcAft>
              <a:buClr>
                <a:schemeClr val="dk1"/>
              </a:buClr>
              <a:buSzPts val="1100"/>
              <a:buFont typeface="Arial"/>
              <a:buNone/>
            </a:pPr>
            <a:r>
              <a:rPr i="1" lang="en" u="sng">
                <a:solidFill>
                  <a:schemeClr val="hlink"/>
                </a:solidFill>
                <a:hlinkClick r:id="rId5"/>
              </a:rPr>
              <a:t>Session 3 Online Course</a:t>
            </a:r>
            <a:endParaRPr i="1">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5" name="Shape 535"/>
        <p:cNvGrpSpPr/>
        <p:nvPr/>
      </p:nvGrpSpPr>
      <p:grpSpPr>
        <a:xfrm>
          <a:off x="0" y="0"/>
          <a:ext cx="0" cy="0"/>
          <a:chOff x="0" y="0"/>
          <a:chExt cx="0" cy="0"/>
        </a:xfrm>
      </p:grpSpPr>
      <p:sp>
        <p:nvSpPr>
          <p:cNvPr id="536" name="Google Shape;536;ga81d5627cd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7" name="Google Shape;537;ga81d5627cd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Using the standards provided, one knowledge based and one skills based, design a lesson that would create meaningful and accessible learning for your students. </a:t>
            </a:r>
            <a:endParaRPr/>
          </a:p>
          <a:p>
            <a:pPr indent="0" lvl="0" marL="0" rtl="0" algn="l">
              <a:spcBef>
                <a:spcPts val="0"/>
              </a:spcBef>
              <a:spcAft>
                <a:spcPts val="0"/>
              </a:spcAft>
              <a:buClr>
                <a:schemeClr val="dk1"/>
              </a:buClr>
              <a:buSzPts val="1100"/>
              <a:buFont typeface="Arial"/>
              <a:buNone/>
            </a:pPr>
            <a:r>
              <a:rPr lang="en"/>
              <a:t>5.1.7.G (EC) Recognize that everyone has the right to establish personal boundaries.</a:t>
            </a:r>
            <a:endParaRPr/>
          </a:p>
          <a:p>
            <a:pPr indent="0" lvl="0" marL="0" rtl="0" algn="l">
              <a:spcBef>
                <a:spcPts val="0"/>
              </a:spcBef>
              <a:spcAft>
                <a:spcPts val="0"/>
              </a:spcAft>
              <a:buClr>
                <a:schemeClr val="dk1"/>
              </a:buClr>
              <a:buSzPts val="1100"/>
              <a:buFont typeface="Arial"/>
              <a:buNone/>
            </a:pPr>
            <a:r>
              <a:rPr lang="en"/>
              <a:t>5.5.1.G (DM) Describe the importance of identifying personal boundaries.</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i="1" lang="en">
                <a:solidFill>
                  <a:schemeClr val="dk1"/>
                </a:solidFill>
              </a:rPr>
              <a:t>Facilitator Note: </a:t>
            </a:r>
            <a:endParaRPr i="1">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Allow participants to practice creating their own standards based lesson, individually or in grade level small groups.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4" name="Shape 544"/>
        <p:cNvGrpSpPr/>
        <p:nvPr/>
      </p:nvGrpSpPr>
      <p:grpSpPr>
        <a:xfrm>
          <a:off x="0" y="0"/>
          <a:ext cx="0" cy="0"/>
          <a:chOff x="0" y="0"/>
          <a:chExt cx="0" cy="0"/>
        </a:xfrm>
      </p:grpSpPr>
      <p:sp>
        <p:nvSpPr>
          <p:cNvPr id="545" name="Google Shape;545;gb90b5923e2_3_5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6" name="Google Shape;546;gb90b5923e2_3_5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i="1" lang="en">
                <a:solidFill>
                  <a:schemeClr val="dk1"/>
                </a:solidFill>
              </a:rPr>
              <a:t>Facilitator Notes: allow participants to share out or share in the chat.</a:t>
            </a:r>
            <a:endParaRPr i="1">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Image: </a:t>
            </a:r>
            <a:r>
              <a:rPr lang="en" u="sng">
                <a:solidFill>
                  <a:schemeClr val="hlink"/>
                </a:solidFill>
                <a:hlinkClick r:id="rId2"/>
              </a:rPr>
              <a:t>https://unsplash.com/photos/4-4WPFLVhAY</a:t>
            </a:r>
            <a:r>
              <a:rPr lang="en">
                <a:solidFill>
                  <a:schemeClr val="dk1"/>
                </a:solidFill>
              </a:rPr>
              <a:t> </a:t>
            </a:r>
            <a:endParaRPr i="1"/>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gafdb3af7c7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5" name="Google Shape;555;gafdb3af7c7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gafdb3af7c7_1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2" name="Google Shape;562;gafdb3af7c7_1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CA Health Education Framework Rollout Project has also created Administrator and Leadership supports to support district and school leaders in using the Framework guidance to plan, implement, access, and support K-12 Health Education.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8" name="Shape 568"/>
        <p:cNvGrpSpPr/>
        <p:nvPr/>
      </p:nvGrpSpPr>
      <p:grpSpPr>
        <a:xfrm>
          <a:off x="0" y="0"/>
          <a:ext cx="0" cy="0"/>
          <a:chOff x="0" y="0"/>
          <a:chExt cx="0" cy="0"/>
        </a:xfrm>
      </p:grpSpPr>
      <p:sp>
        <p:nvSpPr>
          <p:cNvPr id="569" name="Google Shape;569;gafdb3af7c7_1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0" name="Google Shape;570;gafdb3af7c7_1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t>Facilitator Note: review information on the slide. </a:t>
            </a:r>
            <a:endParaRPr i="1"/>
          </a:p>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5" name="Shape 575"/>
        <p:cNvGrpSpPr/>
        <p:nvPr/>
      </p:nvGrpSpPr>
      <p:grpSpPr>
        <a:xfrm>
          <a:off x="0" y="0"/>
          <a:ext cx="0" cy="0"/>
          <a:chOff x="0" y="0"/>
          <a:chExt cx="0" cy="0"/>
        </a:xfrm>
      </p:grpSpPr>
      <p:sp>
        <p:nvSpPr>
          <p:cNvPr id="576" name="Google Shape;576;ga5dd940ea6_0_8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7" name="Google Shape;577;ga5dd940ea6_0_8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2" name="Shape 582"/>
        <p:cNvGrpSpPr/>
        <p:nvPr/>
      </p:nvGrpSpPr>
      <p:grpSpPr>
        <a:xfrm>
          <a:off x="0" y="0"/>
          <a:ext cx="0" cy="0"/>
          <a:chOff x="0" y="0"/>
          <a:chExt cx="0" cy="0"/>
        </a:xfrm>
      </p:grpSpPr>
      <p:sp>
        <p:nvSpPr>
          <p:cNvPr id="583" name="Google Shape;583;ga82d9a7f34_1_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4" name="Google Shape;584;ga82d9a7f34_1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Talking Points: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For all instructional materials adoption, CDE follows a formal </a:t>
            </a:r>
            <a:r>
              <a:rPr lang="en">
                <a:solidFill>
                  <a:schemeClr val="dk1"/>
                </a:solidFill>
              </a:rPr>
              <a:t>process</a:t>
            </a:r>
            <a:r>
              <a:rPr lang="en">
                <a:solidFill>
                  <a:schemeClr val="dk1"/>
                </a:solidFill>
              </a:rPr>
              <a:t> for Grades K-8.  Local district boards are charged with selecting materials in grades 9-12 (no formal CDE process).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Unfortunately</a:t>
            </a:r>
            <a:r>
              <a:rPr lang="en">
                <a:solidFill>
                  <a:schemeClr val="dk1"/>
                </a:solidFill>
              </a:rPr>
              <a:t>, the instruction materials adoption process for Health Education was recently put on hold, so K-8 districts will not have a reference list of curriculum for them to review and adopt for their schools. In grades 9-12, the adoption of materials is a local level decision so CDE doesn’t have a formal process </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The good news is, we have resources for educators to reference on the </a:t>
            </a:r>
            <a:r>
              <a:rPr lang="en">
                <a:solidFill>
                  <a:schemeClr val="dk1"/>
                </a:solidFill>
              </a:rPr>
              <a:t>California</a:t>
            </a:r>
            <a:r>
              <a:rPr lang="en">
                <a:solidFill>
                  <a:schemeClr val="dk1"/>
                </a:solidFill>
              </a:rPr>
              <a:t> Health Education Website that will help you teach high quality health education.  Note: many of the ready to use curricula/lessons do not link directly to the Health Education Content Standards and that is why the time spent on building your capacity for skill-based lesson design is so important!</a:t>
            </a:r>
            <a:endParaRPr>
              <a:solidFill>
                <a:schemeClr val="dk1"/>
              </a:solidFill>
            </a:endParaRPr>
          </a:p>
          <a:p>
            <a:pPr indent="0" lvl="0" marL="0" rtl="0" algn="l">
              <a:spcBef>
                <a:spcPts val="0"/>
              </a:spcBef>
              <a:spcAft>
                <a:spcPts val="0"/>
              </a:spcAft>
              <a:buClr>
                <a:schemeClr val="dk1"/>
              </a:buClr>
              <a:buSzPts val="1100"/>
              <a:buFont typeface="Arial"/>
              <a:buNone/>
            </a:pPr>
            <a:r>
              <a:t/>
            </a:r>
            <a:endParaRPr b="1" i="1">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Facilitator Notes: </a:t>
            </a:r>
            <a:endParaRPr i="1">
              <a:solidFill>
                <a:schemeClr val="dk1"/>
              </a:solidFill>
            </a:endParaRPr>
          </a:p>
          <a:p>
            <a:pPr indent="0" lvl="0" marL="0" rtl="0" algn="l">
              <a:spcBef>
                <a:spcPts val="0"/>
              </a:spcBef>
              <a:spcAft>
                <a:spcPts val="0"/>
              </a:spcAft>
              <a:buClr>
                <a:schemeClr val="dk1"/>
              </a:buClr>
              <a:buSzPts val="1100"/>
              <a:buFont typeface="Arial"/>
              <a:buNone/>
            </a:pPr>
            <a:r>
              <a:rPr b="1" i="1" lang="en">
                <a:solidFill>
                  <a:schemeClr val="dk1"/>
                </a:solidFill>
              </a:rPr>
              <a:t>For Grades K-8 instructional materials adoption</a:t>
            </a:r>
            <a:r>
              <a:rPr i="1" lang="en">
                <a:solidFill>
                  <a:schemeClr val="dk1"/>
                </a:solidFill>
              </a:rPr>
              <a:t>, the CDE uses a formal process.   </a:t>
            </a:r>
            <a:endParaRPr i="1">
              <a:solidFill>
                <a:schemeClr val="dk1"/>
              </a:solidFill>
            </a:endParaRPr>
          </a:p>
          <a:p>
            <a:pPr indent="-298450" lvl="0" marL="285750" rtl="0" algn="l">
              <a:spcBef>
                <a:spcPts val="0"/>
              </a:spcBef>
              <a:spcAft>
                <a:spcPts val="0"/>
              </a:spcAft>
              <a:buClr>
                <a:schemeClr val="dk1"/>
              </a:buClr>
              <a:buSzPts val="1100"/>
              <a:buChar char="●"/>
            </a:pPr>
            <a:r>
              <a:rPr i="1" lang="en">
                <a:solidFill>
                  <a:schemeClr val="dk1"/>
                </a:solidFill>
              </a:rPr>
              <a:t>This process includes all materials that are designed for use by students and their teachers as a learning resource. </a:t>
            </a:r>
            <a:endParaRPr i="1">
              <a:solidFill>
                <a:schemeClr val="dk1"/>
              </a:solidFill>
            </a:endParaRPr>
          </a:p>
          <a:p>
            <a:pPr indent="-298450" lvl="0" marL="285750" rtl="0" algn="l">
              <a:spcBef>
                <a:spcPts val="0"/>
              </a:spcBef>
              <a:spcAft>
                <a:spcPts val="0"/>
              </a:spcAft>
              <a:buClr>
                <a:schemeClr val="dk1"/>
              </a:buClr>
              <a:buSzPts val="1100"/>
              <a:buChar char="●"/>
            </a:pPr>
            <a:r>
              <a:rPr i="1" lang="en">
                <a:solidFill>
                  <a:schemeClr val="dk1"/>
                </a:solidFill>
              </a:rPr>
              <a:t>Instructional materials may be printed or non-printed, and may include:</a:t>
            </a:r>
            <a:endParaRPr i="1">
              <a:solidFill>
                <a:schemeClr val="dk1"/>
              </a:solidFill>
            </a:endParaRPr>
          </a:p>
          <a:p>
            <a:pPr indent="-298450" lvl="1" marL="914400" rtl="0" algn="l">
              <a:spcBef>
                <a:spcPts val="0"/>
              </a:spcBef>
              <a:spcAft>
                <a:spcPts val="0"/>
              </a:spcAft>
              <a:buClr>
                <a:schemeClr val="dk1"/>
              </a:buClr>
              <a:buSzPts val="1100"/>
              <a:buChar char="○"/>
            </a:pPr>
            <a:r>
              <a:rPr i="1" lang="en">
                <a:solidFill>
                  <a:schemeClr val="dk1"/>
                </a:solidFill>
              </a:rPr>
              <a:t>Textbooks</a:t>
            </a:r>
            <a:endParaRPr i="1">
              <a:solidFill>
                <a:schemeClr val="dk1"/>
              </a:solidFill>
            </a:endParaRPr>
          </a:p>
          <a:p>
            <a:pPr indent="-298450" lvl="1" marL="914400" rtl="0" algn="l">
              <a:spcBef>
                <a:spcPts val="0"/>
              </a:spcBef>
              <a:spcAft>
                <a:spcPts val="0"/>
              </a:spcAft>
              <a:buClr>
                <a:schemeClr val="dk1"/>
              </a:buClr>
              <a:buSzPts val="1100"/>
              <a:buChar char="○"/>
            </a:pPr>
            <a:r>
              <a:rPr i="1" lang="en">
                <a:solidFill>
                  <a:schemeClr val="dk1"/>
                </a:solidFill>
              </a:rPr>
              <a:t>Technology-based materials</a:t>
            </a:r>
            <a:endParaRPr i="1">
              <a:solidFill>
                <a:schemeClr val="dk1"/>
              </a:solidFill>
            </a:endParaRPr>
          </a:p>
          <a:p>
            <a:pPr indent="-298450" lvl="1" marL="914400" rtl="0" algn="l">
              <a:spcBef>
                <a:spcPts val="0"/>
              </a:spcBef>
              <a:spcAft>
                <a:spcPts val="0"/>
              </a:spcAft>
              <a:buClr>
                <a:schemeClr val="dk1"/>
              </a:buClr>
              <a:buSzPts val="1100"/>
              <a:buChar char="○"/>
            </a:pPr>
            <a:r>
              <a:rPr i="1" lang="en">
                <a:solidFill>
                  <a:schemeClr val="dk1"/>
                </a:solidFill>
              </a:rPr>
              <a:t>Other educational materials</a:t>
            </a:r>
            <a:endParaRPr i="1">
              <a:solidFill>
                <a:schemeClr val="dk1"/>
              </a:solidFill>
            </a:endParaRPr>
          </a:p>
          <a:p>
            <a:pPr indent="-298450" lvl="1" marL="914400" rtl="0" algn="l">
              <a:spcBef>
                <a:spcPts val="0"/>
              </a:spcBef>
              <a:spcAft>
                <a:spcPts val="0"/>
              </a:spcAft>
              <a:buClr>
                <a:schemeClr val="dk1"/>
              </a:buClr>
              <a:buSzPts val="1100"/>
              <a:buChar char="○"/>
            </a:pPr>
            <a:r>
              <a:rPr i="1" lang="en">
                <a:solidFill>
                  <a:schemeClr val="dk1"/>
                </a:solidFill>
              </a:rPr>
              <a:t>Tests</a:t>
            </a:r>
            <a:endParaRPr i="1">
              <a:solidFill>
                <a:schemeClr val="dk1"/>
              </a:solidFill>
            </a:endParaRPr>
          </a:p>
          <a:p>
            <a:pPr indent="0" lvl="0" marL="285750" rtl="0" algn="l">
              <a:spcBef>
                <a:spcPts val="0"/>
              </a:spcBef>
              <a:spcAft>
                <a:spcPts val="0"/>
              </a:spcAft>
              <a:buClr>
                <a:schemeClr val="dk1"/>
              </a:buClr>
              <a:buSzPts val="1100"/>
              <a:buFont typeface="Arial"/>
              <a:buNone/>
            </a:pPr>
            <a:r>
              <a:t/>
            </a:r>
            <a:endParaRPr i="1">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Note: districts do not have to use the state adopted K-8 instructional materials, they can go through their own local process, following CDE guidance and requirements, to select their own instructional materials.</a:t>
            </a:r>
            <a:endParaRPr i="1">
              <a:solidFill>
                <a:schemeClr val="dk1"/>
              </a:solidFill>
            </a:endParaRPr>
          </a:p>
          <a:p>
            <a:pPr indent="0" lvl="0" marL="0" rtl="0" algn="l">
              <a:spcBef>
                <a:spcPts val="0"/>
              </a:spcBef>
              <a:spcAft>
                <a:spcPts val="0"/>
              </a:spcAft>
              <a:buClr>
                <a:schemeClr val="dk1"/>
              </a:buClr>
              <a:buSzPts val="1100"/>
              <a:buFont typeface="Arial"/>
              <a:buNone/>
            </a:pPr>
            <a:r>
              <a:t/>
            </a:r>
            <a:endParaRPr i="1">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Determining </a:t>
            </a:r>
            <a:r>
              <a:rPr b="1" i="1" lang="en">
                <a:solidFill>
                  <a:schemeClr val="dk1"/>
                </a:solidFill>
              </a:rPr>
              <a:t>instructional materials for Grades 9-12</a:t>
            </a:r>
            <a:r>
              <a:rPr i="1" lang="en">
                <a:solidFill>
                  <a:schemeClr val="dk1"/>
                </a:solidFill>
              </a:rPr>
              <a:t> is a local decision. </a:t>
            </a:r>
            <a:endParaRPr i="1">
              <a:solidFill>
                <a:schemeClr val="dk1"/>
              </a:solidFill>
            </a:endParaRPr>
          </a:p>
          <a:p>
            <a:pPr indent="0" lvl="0" marL="0" rtl="0" algn="l">
              <a:spcBef>
                <a:spcPts val="0"/>
              </a:spcBef>
              <a:spcAft>
                <a:spcPts val="0"/>
              </a:spcAft>
              <a:buClr>
                <a:schemeClr val="dk1"/>
              </a:buClr>
              <a:buSzPts val="1100"/>
              <a:buFont typeface="Arial"/>
              <a:buNone/>
            </a:pPr>
            <a:r>
              <a:t/>
            </a:r>
            <a:endParaRPr i="1">
              <a:solidFill>
                <a:schemeClr val="dk1"/>
              </a:solidFill>
            </a:endParaRPr>
          </a:p>
          <a:p>
            <a:pPr indent="0" lvl="0" marL="0" rtl="0" algn="l">
              <a:spcBef>
                <a:spcPts val="0"/>
              </a:spcBef>
              <a:spcAft>
                <a:spcPts val="0"/>
              </a:spcAft>
              <a:buClr>
                <a:schemeClr val="dk1"/>
              </a:buClr>
              <a:buSzPts val="1100"/>
              <a:buFont typeface="Arial"/>
              <a:buNone/>
            </a:pPr>
            <a:r>
              <a:rPr i="1" lang="en">
                <a:solidFill>
                  <a:schemeClr val="dk1"/>
                </a:solidFill>
              </a:rPr>
              <a:t>Similar to other content areas, local governing boards have the authority and responsibility to adopt instructional materials for use in grades 9-12, using state provided guidance and requirements that align with Ed Code.</a:t>
            </a:r>
            <a:endParaRPr i="1"/>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ga5dd940ea6_0_8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2" name="Google Shape;592;ga5dd940ea6_0_8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t>Facilitator Notes: take participants through the resources available on the website.  </a:t>
            </a:r>
            <a:endParaRPr i="1"/>
          </a:p>
          <a:p>
            <a:pPr indent="0" lvl="0" marL="0" rtl="0" algn="l">
              <a:spcBef>
                <a:spcPts val="0"/>
              </a:spcBef>
              <a:spcAft>
                <a:spcPts val="0"/>
              </a:spcAft>
              <a:buNone/>
            </a:pPr>
            <a:r>
              <a:t/>
            </a:r>
            <a:endParaRPr i="1"/>
          </a:p>
          <a:p>
            <a:pPr indent="0" lvl="0" marL="0" rtl="0" algn="l">
              <a:spcBef>
                <a:spcPts val="0"/>
              </a:spcBef>
              <a:spcAft>
                <a:spcPts val="0"/>
              </a:spcAft>
              <a:buNone/>
            </a:pPr>
            <a:r>
              <a:rPr i="1" lang="en"/>
              <a:t>Option to highlight different resources from what you reviewed in Session 2.  </a:t>
            </a:r>
            <a:endParaRPr i="1"/>
          </a:p>
          <a:p>
            <a:pPr indent="0" lvl="0" marL="0" rtl="0" algn="l">
              <a:spcBef>
                <a:spcPts val="0"/>
              </a:spcBef>
              <a:spcAft>
                <a:spcPts val="0"/>
              </a:spcAft>
              <a:buNone/>
            </a:pPr>
            <a:r>
              <a:t/>
            </a:r>
            <a:endParaRPr i="1"/>
          </a:p>
          <a:p>
            <a:pPr indent="0" lvl="0" marL="0" rtl="0" algn="l">
              <a:spcBef>
                <a:spcPts val="0"/>
              </a:spcBef>
              <a:spcAft>
                <a:spcPts val="0"/>
              </a:spcAft>
              <a:buNone/>
            </a:pPr>
            <a:r>
              <a:rPr i="1" lang="en"/>
              <a:t>Option to simply remind them to visit the website.      </a:t>
            </a:r>
            <a:endParaRPr i="1"/>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g891c60f954_0_1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8" name="Google Shape;258;g891c60f954_0_1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i="1" lang="en"/>
              <a:t>Facilitator Note: </a:t>
            </a:r>
            <a:endParaRPr b="1" i="1"/>
          </a:p>
          <a:p>
            <a:pPr indent="0" lvl="0" marL="0" rtl="0" algn="l">
              <a:spcBef>
                <a:spcPts val="0"/>
              </a:spcBef>
              <a:spcAft>
                <a:spcPts val="0"/>
              </a:spcAft>
              <a:buNone/>
            </a:pPr>
            <a:r>
              <a:rPr b="1" i="1" lang="en"/>
              <a:t>Optional:</a:t>
            </a:r>
            <a:r>
              <a:rPr i="1" lang="en"/>
              <a:t> review the online course modules and learning objectives </a:t>
            </a:r>
            <a:endParaRPr i="1"/>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ga84596d8c7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9" name="Google Shape;599;ga84596d8c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gb90b5923e2_3_1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6" name="Google Shape;606;gb90b5923e2_3_1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Amaze.org</a:t>
            </a:r>
            <a:endParaRPr/>
          </a:p>
          <a:p>
            <a:pPr indent="0" lvl="0" marL="0" rtl="0" algn="l">
              <a:spcBef>
                <a:spcPts val="0"/>
              </a:spcBef>
              <a:spcAft>
                <a:spcPts val="0"/>
              </a:spcAft>
              <a:buNone/>
            </a:pPr>
            <a:r>
              <a:rPr lang="en" u="sng">
                <a:solidFill>
                  <a:schemeClr val="hlink"/>
                </a:solidFill>
                <a:hlinkClick r:id="rId3"/>
              </a:rPr>
              <a:t>Advocates for Youth: Rights, Respect, Responsibility</a:t>
            </a:r>
            <a:r>
              <a:rPr lang="en"/>
              <a:t> - A K-12 Sexuality Education Curriculum </a:t>
            </a:r>
            <a:endParaRPr/>
          </a:p>
          <a:p>
            <a:pPr indent="0" lvl="0" marL="0" rtl="0" algn="l">
              <a:spcBef>
                <a:spcPts val="0"/>
              </a:spcBef>
              <a:spcAft>
                <a:spcPts val="0"/>
              </a:spcAft>
              <a:buNone/>
            </a:pPr>
            <a:r>
              <a:rPr lang="en" u="sng">
                <a:solidFill>
                  <a:schemeClr val="hlink"/>
                </a:solidFill>
                <a:hlinkClick r:id="rId4"/>
              </a:rPr>
              <a:t>Be Real Be Ready (HS) </a:t>
            </a:r>
            <a:r>
              <a:rPr lang="en"/>
              <a:t> </a:t>
            </a:r>
            <a:endParaRPr/>
          </a:p>
          <a:p>
            <a:pPr indent="0" lvl="0" marL="0" rtl="0" algn="l">
              <a:spcBef>
                <a:spcPts val="0"/>
              </a:spcBef>
              <a:spcAft>
                <a:spcPts val="0"/>
              </a:spcAft>
              <a:buNone/>
            </a:pPr>
            <a:r>
              <a:rPr lang="en" u="sng">
                <a:solidFill>
                  <a:schemeClr val="hlink"/>
                </a:solidFill>
                <a:hlinkClick r:id="rId5"/>
              </a:rPr>
              <a:t>Love is Respect</a:t>
            </a:r>
            <a:r>
              <a:rPr lang="en"/>
              <a:t> </a:t>
            </a:r>
            <a:endParaRPr/>
          </a:p>
          <a:p>
            <a:pPr indent="0" lvl="0" marL="0" rtl="0" algn="l">
              <a:spcBef>
                <a:spcPts val="0"/>
              </a:spcBef>
              <a:spcAft>
                <a:spcPts val="0"/>
              </a:spcAft>
              <a:buNone/>
            </a:pPr>
            <a:r>
              <a:rPr lang="en" u="sng">
                <a:solidFill>
                  <a:schemeClr val="hlink"/>
                </a:solidFill>
                <a:hlinkClick r:id="rId6"/>
              </a:rPr>
              <a:t>Talk with your Kids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5" name="Shape 615"/>
        <p:cNvGrpSpPr/>
        <p:nvPr/>
      </p:nvGrpSpPr>
      <p:grpSpPr>
        <a:xfrm>
          <a:off x="0" y="0"/>
          <a:ext cx="0" cy="0"/>
          <a:chOff x="0" y="0"/>
          <a:chExt cx="0" cy="0"/>
        </a:xfrm>
      </p:grpSpPr>
      <p:sp>
        <p:nvSpPr>
          <p:cNvPr id="616" name="Google Shape;616;gb90b5923e2_3_12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7" name="Google Shape;617;gb90b5923e2_3_12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666666"/>
                </a:solidFill>
              </a:rPr>
              <a:t>Cal-OES: </a:t>
            </a:r>
            <a:r>
              <a:rPr lang="en" u="sng">
                <a:solidFill>
                  <a:srgbClr val="0000FF"/>
                </a:solidFill>
                <a:hlinkClick r:id="rId2">
                  <a:extLst>
                    <a:ext uri="{A12FA001-AC4F-418D-AE19-62706E023703}">
                      <ahyp:hlinkClr val="tx"/>
                    </a:ext>
                  </a:extLst>
                </a:hlinkClick>
              </a:rPr>
              <a:t>Preparedness Ambassadors for 4th Graders</a:t>
            </a:r>
            <a:r>
              <a:rPr lang="en">
                <a:solidFill>
                  <a:srgbClr val="666666"/>
                </a:solidFill>
              </a:rPr>
              <a:t> - Curriculum </a:t>
            </a:r>
            <a:endParaRPr>
              <a:solidFill>
                <a:srgbClr val="666666"/>
              </a:solidFill>
            </a:endParaRPr>
          </a:p>
          <a:p>
            <a:pPr indent="0" lvl="0" marL="0" rtl="0" algn="l">
              <a:spcBef>
                <a:spcPts val="0"/>
              </a:spcBef>
              <a:spcAft>
                <a:spcPts val="0"/>
              </a:spcAft>
              <a:buNone/>
            </a:pPr>
            <a:r>
              <a:rPr lang="en" u="sng">
                <a:solidFill>
                  <a:schemeClr val="hlink"/>
                </a:solidFill>
                <a:hlinkClick r:id="rId3"/>
              </a:rPr>
              <a:t>Netsmartz</a:t>
            </a:r>
            <a:r>
              <a:rPr lang="en">
                <a:solidFill>
                  <a:srgbClr val="666666"/>
                </a:solidFill>
              </a:rPr>
              <a:t>: Be Safer Online </a:t>
            </a:r>
            <a:endParaRPr>
              <a:solidFill>
                <a:srgbClr val="666666"/>
              </a:solidFill>
            </a:endParaRPr>
          </a:p>
          <a:p>
            <a:pPr indent="0" lvl="0" marL="0" rtl="0" algn="l">
              <a:spcBef>
                <a:spcPts val="0"/>
              </a:spcBef>
              <a:spcAft>
                <a:spcPts val="0"/>
              </a:spcAft>
              <a:buNone/>
            </a:pPr>
            <a:r>
              <a:rPr lang="en" u="sng">
                <a:solidFill>
                  <a:schemeClr val="hlink"/>
                </a:solidFill>
                <a:hlinkClick r:id="rId4"/>
              </a:rPr>
              <a:t>National Bullying Prevention Center</a:t>
            </a:r>
            <a:r>
              <a:rPr lang="en">
                <a:solidFill>
                  <a:srgbClr val="666666"/>
                </a:solidFill>
              </a:rPr>
              <a:t> </a:t>
            </a:r>
            <a:endParaRPr>
              <a:solidFill>
                <a:srgbClr val="666666"/>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5" name="Shape 625"/>
        <p:cNvGrpSpPr/>
        <p:nvPr/>
      </p:nvGrpSpPr>
      <p:grpSpPr>
        <a:xfrm>
          <a:off x="0" y="0"/>
          <a:ext cx="0" cy="0"/>
          <a:chOff x="0" y="0"/>
          <a:chExt cx="0" cy="0"/>
        </a:xfrm>
      </p:grpSpPr>
      <p:sp>
        <p:nvSpPr>
          <p:cNvPr id="626" name="Google Shape;626;ga5dd940ea6_0_8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7" name="Google Shape;627;ga5dd940ea6_0_8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t>Facilitator Notes: review key information </a:t>
            </a:r>
            <a:endParaRPr i="1"/>
          </a:p>
          <a:p>
            <a:pPr indent="0" lvl="0" marL="0" rtl="0" algn="l">
              <a:spcBef>
                <a:spcPts val="0"/>
              </a:spcBef>
              <a:spcAft>
                <a:spcPts val="0"/>
              </a:spcAft>
              <a:buNone/>
            </a:pPr>
            <a:r>
              <a:t/>
            </a:r>
            <a:endParaRPr i="1"/>
          </a:p>
          <a:p>
            <a:pPr indent="0" lvl="0" marL="0" rtl="0" algn="l">
              <a:spcBef>
                <a:spcPts val="0"/>
              </a:spcBef>
              <a:spcAft>
                <a:spcPts val="0"/>
              </a:spcAft>
              <a:buNone/>
            </a:pPr>
            <a:r>
              <a:t/>
            </a:r>
            <a:endParaRPr i="1"/>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ga5dd940ea6_0_12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5" name="Google Shape;635;ga5dd940ea6_0_12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solidFill>
                  <a:schemeClr val="dk1"/>
                </a:solidFill>
              </a:rPr>
              <a:t>Facilitator Note: feel free to insert a different optimistic closure here</a:t>
            </a:r>
            <a:endParaRPr i="1">
              <a:solidFill>
                <a:schemeClr val="dk1"/>
              </a:solidFill>
            </a:endParaRPr>
          </a:p>
          <a:p>
            <a:pPr indent="0" lvl="0" marL="0" rtl="0" algn="l">
              <a:spcBef>
                <a:spcPts val="0"/>
              </a:spcBef>
              <a:spcAft>
                <a:spcPts val="0"/>
              </a:spcAft>
              <a:buNone/>
            </a:pPr>
            <a:r>
              <a:rPr i="1" lang="en">
                <a:solidFill>
                  <a:schemeClr val="dk1"/>
                </a:solidFill>
              </a:rPr>
              <a:t>Resource</a:t>
            </a:r>
            <a:r>
              <a:rPr i="1" lang="en">
                <a:solidFill>
                  <a:schemeClr val="dk1"/>
                </a:solidFill>
              </a:rPr>
              <a:t>: </a:t>
            </a:r>
            <a:r>
              <a:rPr i="1" lang="en" u="sng">
                <a:solidFill>
                  <a:schemeClr val="hlink"/>
                </a:solidFill>
                <a:hlinkClick r:id="rId2"/>
              </a:rPr>
              <a:t>CASEL 3 Signature Practices Playbook </a:t>
            </a:r>
            <a:endParaRPr i="1">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1" name="Shape 641"/>
        <p:cNvGrpSpPr/>
        <p:nvPr/>
      </p:nvGrpSpPr>
      <p:grpSpPr>
        <a:xfrm>
          <a:off x="0" y="0"/>
          <a:ext cx="0" cy="0"/>
          <a:chOff x="0" y="0"/>
          <a:chExt cx="0" cy="0"/>
        </a:xfrm>
      </p:grpSpPr>
      <p:sp>
        <p:nvSpPr>
          <p:cNvPr id="642" name="Google Shape;642;ga5dd940ea6_0_8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3" name="Google Shape;643;ga5dd940ea6_0_8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It is crucial for us to get your </a:t>
            </a:r>
            <a:r>
              <a:rPr b="1" lang="en"/>
              <a:t>feedback</a:t>
            </a:r>
            <a:r>
              <a:rPr lang="en"/>
              <a:t> so that we can continue to improve our work to best meet your needs and the needs of your students.  We urge you to please complete this survey before you leave us.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Thank you for your engagement and participation today. Most importantly, thank you for all you do to support the health and learning of California students.</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g9b4b98d322_0_5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2" name="Google Shape;652;g9b4b98d322_0_5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rgbClr val="226292"/>
                </a:solidFill>
                <a:hlinkClick r:id="rId2">
                  <a:extLst>
                    <a:ext uri="{A12FA001-AC4F-418D-AE19-62706E023703}">
                      <ahyp:hlinkClr val="tx"/>
                    </a:ext>
                  </a:extLst>
                </a:hlinkClick>
              </a:rPr>
              <a:t>Movement Breaks- Suggested Options (1)</a:t>
            </a:r>
            <a:endParaRPr/>
          </a:p>
          <a:p>
            <a:pPr indent="0" lvl="0" marL="0" rtl="0" algn="l">
              <a:spcBef>
                <a:spcPts val="0"/>
              </a:spcBef>
              <a:spcAft>
                <a:spcPts val="0"/>
              </a:spcAft>
              <a:buNone/>
            </a:pPr>
            <a:r>
              <a:t/>
            </a:r>
            <a:endParaRPr u="sng">
              <a:solidFill>
                <a:srgbClr val="226292"/>
              </a:solidFill>
            </a:endParaRPr>
          </a:p>
          <a:p>
            <a:pPr indent="0" lvl="0" marL="0" rtl="0" algn="l">
              <a:spcBef>
                <a:spcPts val="0"/>
              </a:spcBef>
              <a:spcAft>
                <a:spcPts val="0"/>
              </a:spcAft>
              <a:buNone/>
            </a:pPr>
            <a:r>
              <a:rPr lang="en" u="sng">
                <a:solidFill>
                  <a:schemeClr val="hlink"/>
                </a:solidFill>
                <a:hlinkClick r:id="rId3"/>
              </a:rPr>
              <a:t>Movement Breaks- Suggested Options (2)</a:t>
            </a:r>
            <a:endParaRPr u="sng">
              <a:solidFill>
                <a:srgbClr val="226292"/>
              </a:solidFill>
            </a:endParaRPr>
          </a:p>
          <a:p>
            <a:pPr indent="0" lvl="0" marL="0" rtl="0" algn="l">
              <a:spcBef>
                <a:spcPts val="0"/>
              </a:spcBef>
              <a:spcAft>
                <a:spcPts val="0"/>
              </a:spcAft>
              <a:buNone/>
            </a:pPr>
            <a:r>
              <a:t/>
            </a:r>
            <a:endParaRPr u="sng">
              <a:solidFill>
                <a:srgbClr val="226292"/>
              </a:solidFill>
            </a:endParaRPr>
          </a:p>
          <a:p>
            <a:pPr indent="0" lvl="0" marL="0" rtl="0" algn="l">
              <a:spcBef>
                <a:spcPts val="0"/>
              </a:spcBef>
              <a:spcAft>
                <a:spcPts val="0"/>
              </a:spcAft>
              <a:buNone/>
            </a:pPr>
            <a:r>
              <a:rPr lang="en">
                <a:solidFill>
                  <a:srgbClr val="226292"/>
                </a:solidFill>
              </a:rPr>
              <a:t>Movement Breaks- Suggested Options (3)</a:t>
            </a:r>
            <a:endParaRPr>
              <a:solidFill>
                <a:srgbClr val="226292"/>
              </a:solidFil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6" name="Shape 656"/>
        <p:cNvGrpSpPr/>
        <p:nvPr/>
      </p:nvGrpSpPr>
      <p:grpSpPr>
        <a:xfrm>
          <a:off x="0" y="0"/>
          <a:ext cx="0" cy="0"/>
          <a:chOff x="0" y="0"/>
          <a:chExt cx="0" cy="0"/>
        </a:xfrm>
      </p:grpSpPr>
      <p:sp>
        <p:nvSpPr>
          <p:cNvPr id="657" name="Google Shape;657;ga5dd940ea6_0_903: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58" name="Google Shape;658;ga5dd940ea6_0_9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ab051d0bf9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ab051d0bf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Our goal today is not to repeat the content you have already explored/discovered in your asynchronous learning, but to: </a:t>
            </a:r>
            <a:endParaRPr/>
          </a:p>
          <a:p>
            <a:pPr indent="-298450" lvl="0" marL="457200" rtl="0" algn="l">
              <a:spcBef>
                <a:spcPts val="0"/>
              </a:spcBef>
              <a:spcAft>
                <a:spcPts val="0"/>
              </a:spcAft>
              <a:buSzPts val="1100"/>
              <a:buChar char="●"/>
            </a:pPr>
            <a:r>
              <a:rPr lang="en"/>
              <a:t>Reflect on the information and resources shared and discuss with others </a:t>
            </a:r>
            <a:endParaRPr/>
          </a:p>
          <a:p>
            <a:pPr indent="-298450" lvl="0" marL="457200" rtl="0" algn="l">
              <a:spcBef>
                <a:spcPts val="0"/>
              </a:spcBef>
              <a:spcAft>
                <a:spcPts val="0"/>
              </a:spcAft>
              <a:buSzPts val="1100"/>
              <a:buChar char="●"/>
            </a:pPr>
            <a:r>
              <a:rPr lang="en"/>
              <a:t>Think about how the content and resources can be used in your work</a:t>
            </a:r>
            <a:endParaRPr/>
          </a:p>
          <a:p>
            <a:pPr indent="-298450" lvl="0" marL="457200" rtl="0" algn="l">
              <a:spcBef>
                <a:spcPts val="0"/>
              </a:spcBef>
              <a:spcAft>
                <a:spcPts val="0"/>
              </a:spcAft>
              <a:buSzPts val="1100"/>
              <a:buChar char="●"/>
            </a:pPr>
            <a:r>
              <a:rPr lang="en"/>
              <a:t>Practice ways to enhance your skill-based health </a:t>
            </a:r>
            <a:r>
              <a:rPr lang="en"/>
              <a:t>education</a:t>
            </a:r>
            <a:r>
              <a:rPr lang="en"/>
              <a:t> efforts  </a:t>
            </a:r>
            <a:endParaRPr/>
          </a:p>
          <a:p>
            <a:pPr indent="-298450" lvl="0" marL="457200" rtl="0" algn="l">
              <a:spcBef>
                <a:spcPts val="0"/>
              </a:spcBef>
              <a:spcAft>
                <a:spcPts val="0"/>
              </a:spcAft>
              <a:buSzPts val="1100"/>
              <a:buChar char="●"/>
            </a:pPr>
            <a:r>
              <a:rPr lang="en"/>
              <a:t>Connect with others through discussion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There will be </a:t>
            </a:r>
            <a:r>
              <a:rPr b="1" lang="en"/>
              <a:t>some</a:t>
            </a:r>
            <a:r>
              <a:rPr lang="en"/>
              <a:t> planned </a:t>
            </a:r>
            <a:r>
              <a:rPr lang="en"/>
              <a:t>redundancy that is intended to reinforce our learning and allow for reflection in the context of our discussions and community learning.  </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i="1" lang="en"/>
              <a:t>Facilitator Notes: take a look at </a:t>
            </a:r>
            <a:r>
              <a:rPr i="1" lang="en" u="sng">
                <a:solidFill>
                  <a:schemeClr val="hlink"/>
                </a:solidFill>
                <a:hlinkClick r:id="rId2"/>
              </a:rPr>
              <a:t>the survey</a:t>
            </a:r>
            <a:r>
              <a:rPr i="1" lang="en"/>
              <a:t> (also linked on the last slide) so you are aware of the goal of this session. </a:t>
            </a:r>
            <a:endParaRPr i="1"/>
          </a:p>
          <a:p>
            <a:pPr indent="0" lvl="0" marL="0" rtl="0" algn="l">
              <a:spcBef>
                <a:spcPts val="0"/>
              </a:spcBef>
              <a:spcAft>
                <a:spcPts val="0"/>
              </a:spcAft>
              <a:buNone/>
            </a:pPr>
            <a:r>
              <a:t/>
            </a:r>
            <a:endParaRPr i="1"/>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af259f32ab_1_4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af259f32ab_1_4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i="1" lang="en">
                <a:solidFill>
                  <a:schemeClr val="dk1"/>
                </a:solidFill>
              </a:rPr>
              <a:t>Facilitator Note: review information on the slide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b88af4882f_0_758:notes"/>
          <p:cNvSpPr/>
          <p:nvPr>
            <p:ph idx="2" type="sldImg"/>
          </p:nvPr>
        </p:nvSpPr>
        <p:spPr>
          <a:xfrm>
            <a:off x="381175"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b88af4882f_0_7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Talking Points: </a:t>
            </a:r>
            <a:endParaRPr/>
          </a:p>
          <a:p>
            <a:pPr indent="0" lvl="0" marL="0" rtl="0" algn="l">
              <a:spcBef>
                <a:spcPts val="0"/>
              </a:spcBef>
              <a:spcAft>
                <a:spcPts val="0"/>
              </a:spcAft>
              <a:buNone/>
            </a:pPr>
            <a:r>
              <a:rPr lang="en"/>
              <a:t>Before we begin, let’s take a moment to collective take a few deep breaths.  Simply follow the breathe bubble that will help guide our breath.  </a:t>
            </a:r>
            <a:endParaRPr/>
          </a:p>
          <a:p>
            <a:pPr indent="0" lvl="0" marL="0" rtl="0" algn="l">
              <a:spcBef>
                <a:spcPts val="0"/>
              </a:spcBef>
              <a:spcAft>
                <a:spcPts val="0"/>
              </a:spcAft>
              <a:buNone/>
            </a:pPr>
            <a:r>
              <a:t/>
            </a:r>
            <a:endParaRPr i="1"/>
          </a:p>
          <a:p>
            <a:pPr indent="0" lvl="0" marL="0" rtl="0" algn="l">
              <a:spcBef>
                <a:spcPts val="0"/>
              </a:spcBef>
              <a:spcAft>
                <a:spcPts val="0"/>
              </a:spcAft>
              <a:buNone/>
            </a:pPr>
            <a:r>
              <a:rPr i="1" lang="en"/>
              <a:t>Facilitator Note: </a:t>
            </a:r>
            <a:endParaRPr i="1"/>
          </a:p>
          <a:p>
            <a:pPr indent="0" lvl="0" marL="0" rtl="0" algn="l">
              <a:spcBef>
                <a:spcPts val="0"/>
              </a:spcBef>
              <a:spcAft>
                <a:spcPts val="0"/>
              </a:spcAft>
              <a:buNone/>
            </a:pPr>
            <a:r>
              <a:rPr i="1" lang="en"/>
              <a:t>Additional activities can be found in this awesome slide deck: </a:t>
            </a:r>
            <a:r>
              <a:rPr i="1" lang="en" u="sng">
                <a:solidFill>
                  <a:schemeClr val="hlink"/>
                </a:solidFill>
                <a:hlinkClick r:id="rId2"/>
              </a:rPr>
              <a:t>Virtual Calm Room</a:t>
            </a:r>
            <a:r>
              <a:rPr i="1" lang="en"/>
              <a:t> </a:t>
            </a:r>
            <a:endParaRPr i="1"/>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a424b1245f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1" name="Google Shape;291;ga424b1245f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Talking points: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For our inclusion activity today, we are going to pull from the content shared in Module 1 of the course that is focused on creating safe, supportive, and inclusive learning environments.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 Id="rId4" Type="http://schemas.openxmlformats.org/officeDocument/2006/relationships/image" Target="../media/image6.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8.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645225" y="2762725"/>
            <a:ext cx="6736500" cy="1159800"/>
          </a:xfrm>
          <a:prstGeom prst="rect">
            <a:avLst/>
          </a:prstGeom>
        </p:spPr>
        <p:txBody>
          <a:bodyPr anchorCtr="0" anchor="t" bIns="91425" lIns="91425" spcFirstLastPara="1" rIns="91425" wrap="square" tIns="91425">
            <a:noAutofit/>
          </a:bodyPr>
          <a:lstStyle>
            <a:lvl1pPr lvl="0">
              <a:spcBef>
                <a:spcPts val="0"/>
              </a:spcBef>
              <a:spcAft>
                <a:spcPts val="0"/>
              </a:spcAft>
              <a:buClr>
                <a:srgbClr val="226292"/>
              </a:buClr>
              <a:buSzPts val="4400"/>
              <a:buFont typeface="Arial"/>
              <a:buNone/>
              <a:defRPr sz="4400">
                <a:solidFill>
                  <a:srgbClr val="226292"/>
                </a:solidFill>
                <a:latin typeface="Arial"/>
                <a:ea typeface="Arial"/>
                <a:cs typeface="Arial"/>
                <a:sym typeface="Arial"/>
              </a:defRPr>
            </a:lvl1pPr>
            <a:lvl2pPr lvl="1">
              <a:spcBef>
                <a:spcPts val="0"/>
              </a:spcBef>
              <a:spcAft>
                <a:spcPts val="0"/>
              </a:spcAft>
              <a:buClr>
                <a:schemeClr val="dk2"/>
              </a:buClr>
              <a:buSzPts val="4400"/>
              <a:buNone/>
              <a:defRPr sz="4400">
                <a:solidFill>
                  <a:schemeClr val="dk2"/>
                </a:solidFill>
              </a:defRPr>
            </a:lvl2pPr>
            <a:lvl3pPr lvl="2">
              <a:spcBef>
                <a:spcPts val="0"/>
              </a:spcBef>
              <a:spcAft>
                <a:spcPts val="0"/>
              </a:spcAft>
              <a:buClr>
                <a:schemeClr val="dk2"/>
              </a:buClr>
              <a:buSzPts val="4400"/>
              <a:buNone/>
              <a:defRPr sz="4400">
                <a:solidFill>
                  <a:schemeClr val="dk2"/>
                </a:solidFill>
              </a:defRPr>
            </a:lvl3pPr>
            <a:lvl4pPr lvl="3">
              <a:spcBef>
                <a:spcPts val="0"/>
              </a:spcBef>
              <a:spcAft>
                <a:spcPts val="0"/>
              </a:spcAft>
              <a:buClr>
                <a:schemeClr val="dk2"/>
              </a:buClr>
              <a:buSzPts val="4400"/>
              <a:buNone/>
              <a:defRPr sz="4400">
                <a:solidFill>
                  <a:schemeClr val="dk2"/>
                </a:solidFill>
              </a:defRPr>
            </a:lvl4pPr>
            <a:lvl5pPr lvl="4">
              <a:spcBef>
                <a:spcPts val="0"/>
              </a:spcBef>
              <a:spcAft>
                <a:spcPts val="0"/>
              </a:spcAft>
              <a:buClr>
                <a:schemeClr val="dk2"/>
              </a:buClr>
              <a:buSzPts val="4400"/>
              <a:buNone/>
              <a:defRPr sz="4400">
                <a:solidFill>
                  <a:schemeClr val="dk2"/>
                </a:solidFill>
              </a:defRPr>
            </a:lvl5pPr>
            <a:lvl6pPr lvl="5">
              <a:spcBef>
                <a:spcPts val="0"/>
              </a:spcBef>
              <a:spcAft>
                <a:spcPts val="0"/>
              </a:spcAft>
              <a:buClr>
                <a:schemeClr val="dk2"/>
              </a:buClr>
              <a:buSzPts val="4400"/>
              <a:buNone/>
              <a:defRPr sz="4400">
                <a:solidFill>
                  <a:schemeClr val="dk2"/>
                </a:solidFill>
              </a:defRPr>
            </a:lvl6pPr>
            <a:lvl7pPr lvl="6">
              <a:spcBef>
                <a:spcPts val="0"/>
              </a:spcBef>
              <a:spcAft>
                <a:spcPts val="0"/>
              </a:spcAft>
              <a:buClr>
                <a:schemeClr val="dk2"/>
              </a:buClr>
              <a:buSzPts val="4400"/>
              <a:buNone/>
              <a:defRPr sz="4400">
                <a:solidFill>
                  <a:schemeClr val="dk2"/>
                </a:solidFill>
              </a:defRPr>
            </a:lvl7pPr>
            <a:lvl8pPr lvl="7">
              <a:spcBef>
                <a:spcPts val="0"/>
              </a:spcBef>
              <a:spcAft>
                <a:spcPts val="0"/>
              </a:spcAft>
              <a:buClr>
                <a:schemeClr val="dk2"/>
              </a:buClr>
              <a:buSzPts val="4400"/>
              <a:buNone/>
              <a:defRPr sz="4400">
                <a:solidFill>
                  <a:schemeClr val="dk2"/>
                </a:solidFill>
              </a:defRPr>
            </a:lvl8pPr>
            <a:lvl9pPr lvl="8">
              <a:spcBef>
                <a:spcPts val="0"/>
              </a:spcBef>
              <a:spcAft>
                <a:spcPts val="0"/>
              </a:spcAft>
              <a:buClr>
                <a:schemeClr val="dk2"/>
              </a:buClr>
              <a:buSzPts val="4400"/>
              <a:buNone/>
              <a:defRPr sz="4400">
                <a:solidFill>
                  <a:schemeClr val="dk2"/>
                </a:solidFill>
              </a:defRPr>
            </a:lvl9pPr>
          </a:lstStyle>
          <a:p/>
        </p:txBody>
      </p:sp>
      <p:sp>
        <p:nvSpPr>
          <p:cNvPr id="11" name="Google Shape;11;p2"/>
          <p:cNvSpPr/>
          <p:nvPr/>
        </p:nvSpPr>
        <p:spPr>
          <a:xfrm>
            <a:off x="5938246" y="2533163"/>
            <a:ext cx="7218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6659861" y="2533163"/>
            <a:ext cx="7218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1" y="2533163"/>
            <a:ext cx="7218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a:off x="721425" y="2533163"/>
            <a:ext cx="52167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 name="Google Shape;15;p2"/>
          <p:cNvPicPr preferRelativeResize="0"/>
          <p:nvPr/>
        </p:nvPicPr>
        <p:blipFill>
          <a:blip r:embed="rId2">
            <a:alphaModFix/>
          </a:blip>
          <a:stretch>
            <a:fillRect/>
          </a:stretch>
        </p:blipFill>
        <p:spPr>
          <a:xfrm>
            <a:off x="1282050" y="105700"/>
            <a:ext cx="1061725" cy="1061725"/>
          </a:xfrm>
          <a:prstGeom prst="rect">
            <a:avLst/>
          </a:prstGeom>
          <a:noFill/>
          <a:ln>
            <a:noFill/>
          </a:ln>
        </p:spPr>
      </p:pic>
      <p:pic>
        <p:nvPicPr>
          <p:cNvPr id="16" name="Google Shape;16;p2"/>
          <p:cNvPicPr preferRelativeResize="0"/>
          <p:nvPr/>
        </p:nvPicPr>
        <p:blipFill>
          <a:blip r:embed="rId3">
            <a:alphaModFix/>
          </a:blip>
          <a:stretch>
            <a:fillRect/>
          </a:stretch>
        </p:blipFill>
        <p:spPr>
          <a:xfrm>
            <a:off x="254125" y="152400"/>
            <a:ext cx="968325" cy="968325"/>
          </a:xfrm>
          <a:prstGeom prst="rect">
            <a:avLst/>
          </a:prstGeom>
          <a:noFill/>
          <a:ln>
            <a:noFill/>
          </a:ln>
        </p:spPr>
      </p:pic>
      <p:pic>
        <p:nvPicPr>
          <p:cNvPr id="17" name="Google Shape;17;p2"/>
          <p:cNvPicPr preferRelativeResize="0"/>
          <p:nvPr/>
        </p:nvPicPr>
        <p:blipFill>
          <a:blip r:embed="rId4">
            <a:alphaModFix/>
          </a:blip>
          <a:stretch>
            <a:fillRect/>
          </a:stretch>
        </p:blipFill>
        <p:spPr>
          <a:xfrm>
            <a:off x="6656832" y="237744"/>
            <a:ext cx="2258566" cy="1072820"/>
          </a:xfrm>
          <a:prstGeom prst="rect">
            <a:avLst/>
          </a:prstGeom>
          <a:noFill/>
          <a:ln>
            <a:noFill/>
          </a:ln>
        </p:spPr>
      </p:pic>
      <p:sp>
        <p:nvSpPr>
          <p:cNvPr id="18" name="Google Shape;18;p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 1 photo">
  <p:cSld name="TITLE_AND_BODY_2">
    <p:spTree>
      <p:nvGrpSpPr>
        <p:cNvPr id="84" name="Shape 84"/>
        <p:cNvGrpSpPr/>
        <p:nvPr/>
      </p:nvGrpSpPr>
      <p:grpSpPr>
        <a:xfrm>
          <a:off x="0" y="0"/>
          <a:ext cx="0" cy="0"/>
          <a:chOff x="0" y="0"/>
          <a:chExt cx="0" cy="0"/>
        </a:xfrm>
      </p:grpSpPr>
      <p:sp>
        <p:nvSpPr>
          <p:cNvPr id="85" name="Google Shape;85;p11"/>
          <p:cNvSpPr txBox="1"/>
          <p:nvPr>
            <p:ph type="title"/>
          </p:nvPr>
        </p:nvSpPr>
        <p:spPr>
          <a:xfrm>
            <a:off x="449550" y="147175"/>
            <a:ext cx="4530600" cy="9978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226292"/>
              </a:buClr>
              <a:buSzPts val="3200"/>
              <a:buNone/>
              <a:defRPr>
                <a:solidFill>
                  <a:srgbClr val="226292"/>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86" name="Google Shape;86;p11"/>
          <p:cNvSpPr txBox="1"/>
          <p:nvPr>
            <p:ph idx="1" type="body"/>
          </p:nvPr>
        </p:nvSpPr>
        <p:spPr>
          <a:xfrm>
            <a:off x="449550" y="1145000"/>
            <a:ext cx="6906600" cy="35523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81000" lvl="1" marL="914400" rtl="0">
              <a:spcBef>
                <a:spcPts val="0"/>
              </a:spcBef>
              <a:spcAft>
                <a:spcPts val="0"/>
              </a:spcAft>
              <a:buSzPts val="2400"/>
              <a:buChar char="○"/>
              <a:defRPr/>
            </a:lvl2pPr>
            <a:lvl3pPr indent="-381000" lvl="2" marL="1371600" rtl="0">
              <a:spcBef>
                <a:spcPts val="0"/>
              </a:spcBef>
              <a:spcAft>
                <a:spcPts val="0"/>
              </a:spcAft>
              <a:buSzPts val="2400"/>
              <a:buChar char="■"/>
              <a:defRPr/>
            </a:lvl3pPr>
            <a:lvl4pPr indent="-381000" lvl="3" marL="1828800" rtl="0">
              <a:spcBef>
                <a:spcPts val="0"/>
              </a:spcBef>
              <a:spcAft>
                <a:spcPts val="0"/>
              </a:spcAft>
              <a:buSzPts val="2400"/>
              <a:buChar char="●"/>
              <a:defRPr/>
            </a:lvl4pPr>
            <a:lvl5pPr indent="-381000" lvl="4" marL="2286000" rtl="0">
              <a:spcBef>
                <a:spcPts val="0"/>
              </a:spcBef>
              <a:spcAft>
                <a:spcPts val="0"/>
              </a:spcAft>
              <a:buSzPts val="2400"/>
              <a:buChar char="○"/>
              <a:defRPr/>
            </a:lvl5pPr>
            <a:lvl6pPr indent="-381000" lvl="5" marL="2743200" rtl="0">
              <a:spcBef>
                <a:spcPts val="0"/>
              </a:spcBef>
              <a:spcAft>
                <a:spcPts val="0"/>
              </a:spcAft>
              <a:buSzPts val="2400"/>
              <a:buChar char="■"/>
              <a:defRPr/>
            </a:lvl6pPr>
            <a:lvl7pPr indent="-381000" lvl="6" marL="3200400" rtl="0">
              <a:spcBef>
                <a:spcPts val="0"/>
              </a:spcBef>
              <a:spcAft>
                <a:spcPts val="0"/>
              </a:spcAft>
              <a:buSzPts val="2400"/>
              <a:buChar char="●"/>
              <a:defRPr/>
            </a:lvl7pPr>
            <a:lvl8pPr indent="-381000" lvl="7" marL="3657600" rtl="0">
              <a:spcBef>
                <a:spcPts val="0"/>
              </a:spcBef>
              <a:spcAft>
                <a:spcPts val="0"/>
              </a:spcAft>
              <a:buSzPts val="2400"/>
              <a:buChar char="○"/>
              <a:defRPr/>
            </a:lvl8pPr>
            <a:lvl9pPr indent="-381000" lvl="8" marL="4114800" rtl="0">
              <a:spcBef>
                <a:spcPts val="0"/>
              </a:spcBef>
              <a:spcAft>
                <a:spcPts val="0"/>
              </a:spcAft>
              <a:buSzPts val="2400"/>
              <a:buChar char="■"/>
              <a:defRPr/>
            </a:lvl9pPr>
          </a:lstStyle>
          <a:p/>
        </p:txBody>
      </p:sp>
      <p:sp>
        <p:nvSpPr>
          <p:cNvPr id="87" name="Google Shape;87;p11"/>
          <p:cNvSpPr/>
          <p:nvPr/>
        </p:nvSpPr>
        <p:spPr>
          <a:xfrm>
            <a:off x="7356366" y="5066325"/>
            <a:ext cx="8937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1"/>
          <p:cNvSpPr/>
          <p:nvPr/>
        </p:nvSpPr>
        <p:spPr>
          <a:xfrm>
            <a:off x="8250312" y="5066325"/>
            <a:ext cx="893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1"/>
          <p:cNvSpPr/>
          <p:nvPr/>
        </p:nvSpPr>
        <p:spPr>
          <a:xfrm>
            <a:off x="0" y="5066325"/>
            <a:ext cx="8937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1"/>
          <p:cNvSpPr/>
          <p:nvPr/>
        </p:nvSpPr>
        <p:spPr>
          <a:xfrm>
            <a:off x="893710" y="5066325"/>
            <a:ext cx="64626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1">
  <p:cSld name="TITLE_AND_BODY_1">
    <p:spTree>
      <p:nvGrpSpPr>
        <p:cNvPr id="92" name="Shape 92"/>
        <p:cNvGrpSpPr/>
        <p:nvPr/>
      </p:nvGrpSpPr>
      <p:grpSpPr>
        <a:xfrm>
          <a:off x="0" y="0"/>
          <a:ext cx="0" cy="0"/>
          <a:chOff x="0" y="0"/>
          <a:chExt cx="0" cy="0"/>
        </a:xfrm>
      </p:grpSpPr>
      <p:sp>
        <p:nvSpPr>
          <p:cNvPr id="93" name="Google Shape;93;p12"/>
          <p:cNvSpPr txBox="1"/>
          <p:nvPr>
            <p:ph type="title"/>
          </p:nvPr>
        </p:nvSpPr>
        <p:spPr>
          <a:xfrm>
            <a:off x="449550" y="147177"/>
            <a:ext cx="6462600" cy="9978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226292"/>
              </a:buClr>
              <a:buSzPts val="3200"/>
              <a:buNone/>
              <a:defRPr>
                <a:solidFill>
                  <a:srgbClr val="226292"/>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94" name="Google Shape;94;p12"/>
          <p:cNvSpPr txBox="1"/>
          <p:nvPr>
            <p:ph idx="1" type="body"/>
          </p:nvPr>
        </p:nvSpPr>
        <p:spPr>
          <a:xfrm>
            <a:off x="449550" y="1145000"/>
            <a:ext cx="6906600" cy="35523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81000" lvl="1" marL="914400" rtl="0">
              <a:spcBef>
                <a:spcPts val="0"/>
              </a:spcBef>
              <a:spcAft>
                <a:spcPts val="0"/>
              </a:spcAft>
              <a:buSzPts val="2400"/>
              <a:buChar char="○"/>
              <a:defRPr/>
            </a:lvl2pPr>
            <a:lvl3pPr indent="-381000" lvl="2" marL="1371600" rtl="0">
              <a:spcBef>
                <a:spcPts val="0"/>
              </a:spcBef>
              <a:spcAft>
                <a:spcPts val="0"/>
              </a:spcAft>
              <a:buSzPts val="2400"/>
              <a:buChar char="■"/>
              <a:defRPr/>
            </a:lvl3pPr>
            <a:lvl4pPr indent="-381000" lvl="3" marL="1828800" rtl="0">
              <a:spcBef>
                <a:spcPts val="0"/>
              </a:spcBef>
              <a:spcAft>
                <a:spcPts val="0"/>
              </a:spcAft>
              <a:buSzPts val="2400"/>
              <a:buChar char="●"/>
              <a:defRPr/>
            </a:lvl4pPr>
            <a:lvl5pPr indent="-381000" lvl="4" marL="2286000" rtl="0">
              <a:spcBef>
                <a:spcPts val="0"/>
              </a:spcBef>
              <a:spcAft>
                <a:spcPts val="0"/>
              </a:spcAft>
              <a:buSzPts val="2400"/>
              <a:buChar char="○"/>
              <a:defRPr/>
            </a:lvl5pPr>
            <a:lvl6pPr indent="-381000" lvl="5" marL="2743200" rtl="0">
              <a:spcBef>
                <a:spcPts val="0"/>
              </a:spcBef>
              <a:spcAft>
                <a:spcPts val="0"/>
              </a:spcAft>
              <a:buSzPts val="2400"/>
              <a:buChar char="■"/>
              <a:defRPr/>
            </a:lvl6pPr>
            <a:lvl7pPr indent="-381000" lvl="6" marL="3200400" rtl="0">
              <a:spcBef>
                <a:spcPts val="0"/>
              </a:spcBef>
              <a:spcAft>
                <a:spcPts val="0"/>
              </a:spcAft>
              <a:buSzPts val="2400"/>
              <a:buChar char="●"/>
              <a:defRPr/>
            </a:lvl7pPr>
            <a:lvl8pPr indent="-381000" lvl="7" marL="3657600" rtl="0">
              <a:spcBef>
                <a:spcPts val="0"/>
              </a:spcBef>
              <a:spcAft>
                <a:spcPts val="0"/>
              </a:spcAft>
              <a:buSzPts val="2400"/>
              <a:buChar char="○"/>
              <a:defRPr/>
            </a:lvl8pPr>
            <a:lvl9pPr indent="-381000" lvl="8" marL="4114800" rtl="0">
              <a:spcBef>
                <a:spcPts val="0"/>
              </a:spcBef>
              <a:spcAft>
                <a:spcPts val="0"/>
              </a:spcAft>
              <a:buSzPts val="2400"/>
              <a:buChar char="■"/>
              <a:defRPr/>
            </a:lvl9pPr>
          </a:lstStyle>
          <a:p/>
        </p:txBody>
      </p:sp>
      <p:sp>
        <p:nvSpPr>
          <p:cNvPr id="95" name="Google Shape;95;p12"/>
          <p:cNvSpPr/>
          <p:nvPr/>
        </p:nvSpPr>
        <p:spPr>
          <a:xfrm>
            <a:off x="7356366" y="5066325"/>
            <a:ext cx="8937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12"/>
          <p:cNvSpPr/>
          <p:nvPr/>
        </p:nvSpPr>
        <p:spPr>
          <a:xfrm>
            <a:off x="8250312" y="5066325"/>
            <a:ext cx="893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2"/>
          <p:cNvSpPr/>
          <p:nvPr/>
        </p:nvSpPr>
        <p:spPr>
          <a:xfrm>
            <a:off x="0" y="5066325"/>
            <a:ext cx="8937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12"/>
          <p:cNvSpPr/>
          <p:nvPr/>
        </p:nvSpPr>
        <p:spPr>
          <a:xfrm>
            <a:off x="893710" y="5066325"/>
            <a:ext cx="64626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12"/>
          <p:cNvSpPr txBox="1"/>
          <p:nvPr/>
        </p:nvSpPr>
        <p:spPr>
          <a:xfrm>
            <a:off x="7637400" y="0"/>
            <a:ext cx="1506600" cy="365700"/>
          </a:xfrm>
          <a:prstGeom prst="rect">
            <a:avLst/>
          </a:prstGeom>
          <a:solidFill>
            <a:srgbClr val="226292"/>
          </a:solidFill>
          <a:ln>
            <a:noFill/>
          </a:ln>
        </p:spPr>
        <p:txBody>
          <a:bodyPr anchorCtr="0" anchor="t" bIns="91425" lIns="91425" spcFirstLastPara="1" rIns="91425" wrap="square" tIns="91425">
            <a:noAutofit/>
          </a:bodyPr>
          <a:lstStyle/>
          <a:p>
            <a:pPr indent="0" lvl="0" marL="0" rtl="0" algn="ctr">
              <a:spcBef>
                <a:spcPts val="0"/>
              </a:spcBef>
              <a:spcAft>
                <a:spcPts val="0"/>
              </a:spcAft>
              <a:buNone/>
            </a:pPr>
            <a:r>
              <a:t/>
            </a:r>
            <a:endParaRPr b="1">
              <a:solidFill>
                <a:srgbClr val="FFFFFF"/>
              </a:solidFill>
            </a:endParaRPr>
          </a:p>
        </p:txBody>
      </p:sp>
      <p:sp>
        <p:nvSpPr>
          <p:cNvPr id="100" name="Google Shape;100;p12"/>
          <p:cNvSpPr txBox="1"/>
          <p:nvPr>
            <p:ph idx="2" type="title"/>
          </p:nvPr>
        </p:nvSpPr>
        <p:spPr>
          <a:xfrm>
            <a:off x="7630600" y="150"/>
            <a:ext cx="1506600" cy="3657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1400"/>
              <a:buNone/>
              <a:defRPr b="1" sz="1400">
                <a:solidFill>
                  <a:srgbClr val="FFFFFF"/>
                </a:solidFill>
              </a:defRPr>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01" name="Google Shape;101;p1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102" name="Shape 102"/>
        <p:cNvGrpSpPr/>
        <p:nvPr/>
      </p:nvGrpSpPr>
      <p:grpSpPr>
        <a:xfrm>
          <a:off x="0" y="0"/>
          <a:ext cx="0" cy="0"/>
          <a:chOff x="0" y="0"/>
          <a:chExt cx="0" cy="0"/>
        </a:xfrm>
      </p:grpSpPr>
      <p:sp>
        <p:nvSpPr>
          <p:cNvPr id="103" name="Google Shape;103;p13"/>
          <p:cNvSpPr/>
          <p:nvPr/>
        </p:nvSpPr>
        <p:spPr>
          <a:xfrm>
            <a:off x="7356366" y="5066325"/>
            <a:ext cx="8937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13"/>
          <p:cNvSpPr/>
          <p:nvPr/>
        </p:nvSpPr>
        <p:spPr>
          <a:xfrm>
            <a:off x="8250312" y="5066325"/>
            <a:ext cx="893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3"/>
          <p:cNvSpPr/>
          <p:nvPr/>
        </p:nvSpPr>
        <p:spPr>
          <a:xfrm>
            <a:off x="0" y="5066325"/>
            <a:ext cx="8937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3"/>
          <p:cNvSpPr/>
          <p:nvPr/>
        </p:nvSpPr>
        <p:spPr>
          <a:xfrm>
            <a:off x="893710" y="5066325"/>
            <a:ext cx="64626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3"/>
          <p:cNvSpPr txBox="1"/>
          <p:nvPr>
            <p:ph idx="1" type="body"/>
          </p:nvPr>
        </p:nvSpPr>
        <p:spPr>
          <a:xfrm>
            <a:off x="453825" y="1200150"/>
            <a:ext cx="3136800" cy="3725700"/>
          </a:xfrm>
          <a:prstGeom prst="rect">
            <a:avLst/>
          </a:prstGeom>
        </p:spPr>
        <p:txBody>
          <a:bodyPr anchorCtr="0" anchor="t" bIns="91425" lIns="91425" spcFirstLastPara="1" rIns="91425" wrap="square" tIns="91425">
            <a:noAutofit/>
          </a:bodyPr>
          <a:lstStyle>
            <a:lvl1pPr indent="-355600" lvl="0" marL="457200">
              <a:spcBef>
                <a:spcPts val="0"/>
              </a:spcBef>
              <a:spcAft>
                <a:spcPts val="0"/>
              </a:spcAft>
              <a:buSzPts val="2000"/>
              <a:buChar char="▷"/>
              <a:defRPr sz="2000"/>
            </a:lvl1pPr>
            <a:lvl2pPr indent="-355600" lvl="1" marL="914400">
              <a:spcBef>
                <a:spcPts val="0"/>
              </a:spcBef>
              <a:spcAft>
                <a:spcPts val="0"/>
              </a:spcAft>
              <a:buSzPts val="2000"/>
              <a:buChar char="○"/>
              <a:defRPr sz="2000"/>
            </a:lvl2pPr>
            <a:lvl3pPr indent="-355600" lvl="2" marL="1371600">
              <a:spcBef>
                <a:spcPts val="0"/>
              </a:spcBef>
              <a:spcAft>
                <a:spcPts val="0"/>
              </a:spcAft>
              <a:buSzPts val="2000"/>
              <a:buChar char="■"/>
              <a:defRPr sz="2000"/>
            </a:lvl3pPr>
            <a:lvl4pPr indent="-355600" lvl="3" marL="1828800">
              <a:spcBef>
                <a:spcPts val="0"/>
              </a:spcBef>
              <a:spcAft>
                <a:spcPts val="0"/>
              </a:spcAft>
              <a:buSzPts val="2000"/>
              <a:buChar char="●"/>
              <a:defRPr sz="2000"/>
            </a:lvl4pPr>
            <a:lvl5pPr indent="-355600" lvl="4" marL="2286000">
              <a:spcBef>
                <a:spcPts val="0"/>
              </a:spcBef>
              <a:spcAft>
                <a:spcPts val="0"/>
              </a:spcAft>
              <a:buSzPts val="2000"/>
              <a:buChar char="○"/>
              <a:defRPr sz="2000"/>
            </a:lvl5pPr>
            <a:lvl6pPr indent="-355600" lvl="5" marL="2743200">
              <a:spcBef>
                <a:spcPts val="0"/>
              </a:spcBef>
              <a:spcAft>
                <a:spcPts val="0"/>
              </a:spcAft>
              <a:buSzPts val="2000"/>
              <a:buChar char="■"/>
              <a:defRPr sz="2000"/>
            </a:lvl6pPr>
            <a:lvl7pPr indent="-355600" lvl="6" marL="3200400">
              <a:spcBef>
                <a:spcPts val="0"/>
              </a:spcBef>
              <a:spcAft>
                <a:spcPts val="0"/>
              </a:spcAft>
              <a:buSzPts val="2000"/>
              <a:buChar char="●"/>
              <a:defRPr sz="2000"/>
            </a:lvl7pPr>
            <a:lvl8pPr indent="-355600" lvl="7" marL="3657600">
              <a:spcBef>
                <a:spcPts val="0"/>
              </a:spcBef>
              <a:spcAft>
                <a:spcPts val="0"/>
              </a:spcAft>
              <a:buSzPts val="2000"/>
              <a:buChar char="○"/>
              <a:defRPr sz="2000"/>
            </a:lvl8pPr>
            <a:lvl9pPr indent="-355600" lvl="8" marL="4114800">
              <a:spcBef>
                <a:spcPts val="0"/>
              </a:spcBef>
              <a:spcAft>
                <a:spcPts val="0"/>
              </a:spcAft>
              <a:buSzPts val="2000"/>
              <a:buChar char="■"/>
              <a:defRPr sz="2000"/>
            </a:lvl9pPr>
          </a:lstStyle>
          <a:p/>
        </p:txBody>
      </p:sp>
      <p:sp>
        <p:nvSpPr>
          <p:cNvPr id="108" name="Google Shape;108;p13"/>
          <p:cNvSpPr txBox="1"/>
          <p:nvPr>
            <p:ph idx="2" type="body"/>
          </p:nvPr>
        </p:nvSpPr>
        <p:spPr>
          <a:xfrm>
            <a:off x="4219456" y="1200150"/>
            <a:ext cx="3136800" cy="3725700"/>
          </a:xfrm>
          <a:prstGeom prst="rect">
            <a:avLst/>
          </a:prstGeom>
        </p:spPr>
        <p:txBody>
          <a:bodyPr anchorCtr="0" anchor="t" bIns="91425" lIns="91425" spcFirstLastPara="1" rIns="91425" wrap="square" tIns="91425">
            <a:noAutofit/>
          </a:bodyPr>
          <a:lstStyle>
            <a:lvl1pPr indent="-355600" lvl="0" marL="457200">
              <a:spcBef>
                <a:spcPts val="0"/>
              </a:spcBef>
              <a:spcAft>
                <a:spcPts val="0"/>
              </a:spcAft>
              <a:buSzPts val="2000"/>
              <a:buChar char="▷"/>
              <a:defRPr sz="2000"/>
            </a:lvl1pPr>
            <a:lvl2pPr indent="-355600" lvl="1" marL="914400">
              <a:spcBef>
                <a:spcPts val="0"/>
              </a:spcBef>
              <a:spcAft>
                <a:spcPts val="0"/>
              </a:spcAft>
              <a:buSzPts val="2000"/>
              <a:buChar char="○"/>
              <a:defRPr sz="2000"/>
            </a:lvl2pPr>
            <a:lvl3pPr indent="-355600" lvl="2" marL="1371600">
              <a:spcBef>
                <a:spcPts val="0"/>
              </a:spcBef>
              <a:spcAft>
                <a:spcPts val="0"/>
              </a:spcAft>
              <a:buSzPts val="2000"/>
              <a:buChar char="■"/>
              <a:defRPr sz="2000"/>
            </a:lvl3pPr>
            <a:lvl4pPr indent="-355600" lvl="3" marL="1828800">
              <a:spcBef>
                <a:spcPts val="0"/>
              </a:spcBef>
              <a:spcAft>
                <a:spcPts val="0"/>
              </a:spcAft>
              <a:buSzPts val="2000"/>
              <a:buChar char="●"/>
              <a:defRPr sz="2000"/>
            </a:lvl4pPr>
            <a:lvl5pPr indent="-355600" lvl="4" marL="2286000">
              <a:spcBef>
                <a:spcPts val="0"/>
              </a:spcBef>
              <a:spcAft>
                <a:spcPts val="0"/>
              </a:spcAft>
              <a:buSzPts val="2000"/>
              <a:buChar char="○"/>
              <a:defRPr sz="2000"/>
            </a:lvl5pPr>
            <a:lvl6pPr indent="-355600" lvl="5" marL="2743200">
              <a:spcBef>
                <a:spcPts val="0"/>
              </a:spcBef>
              <a:spcAft>
                <a:spcPts val="0"/>
              </a:spcAft>
              <a:buSzPts val="2000"/>
              <a:buChar char="■"/>
              <a:defRPr sz="2000"/>
            </a:lvl6pPr>
            <a:lvl7pPr indent="-355600" lvl="6" marL="3200400">
              <a:spcBef>
                <a:spcPts val="0"/>
              </a:spcBef>
              <a:spcAft>
                <a:spcPts val="0"/>
              </a:spcAft>
              <a:buSzPts val="2000"/>
              <a:buChar char="●"/>
              <a:defRPr sz="2000"/>
            </a:lvl7pPr>
            <a:lvl8pPr indent="-355600" lvl="7" marL="3657600">
              <a:spcBef>
                <a:spcPts val="0"/>
              </a:spcBef>
              <a:spcAft>
                <a:spcPts val="0"/>
              </a:spcAft>
              <a:buSzPts val="2000"/>
              <a:buChar char="○"/>
              <a:defRPr sz="2000"/>
            </a:lvl8pPr>
            <a:lvl9pPr indent="-355600" lvl="8" marL="4114800">
              <a:spcBef>
                <a:spcPts val="0"/>
              </a:spcBef>
              <a:spcAft>
                <a:spcPts val="0"/>
              </a:spcAft>
              <a:buSzPts val="2000"/>
              <a:buChar char="■"/>
              <a:defRPr sz="2000"/>
            </a:lvl9pPr>
          </a:lstStyle>
          <a:p/>
        </p:txBody>
      </p:sp>
      <p:sp>
        <p:nvSpPr>
          <p:cNvPr id="109" name="Google Shape;109;p13"/>
          <p:cNvSpPr txBox="1"/>
          <p:nvPr>
            <p:ph type="title"/>
          </p:nvPr>
        </p:nvSpPr>
        <p:spPr>
          <a:xfrm>
            <a:off x="449550" y="147177"/>
            <a:ext cx="6462600" cy="9903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226292"/>
              </a:buClr>
              <a:buSzPts val="3200"/>
              <a:buNone/>
              <a:defRPr>
                <a:solidFill>
                  <a:srgbClr val="226292"/>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110" name="Google Shape;110;p1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111" name="Shape 111"/>
        <p:cNvGrpSpPr/>
        <p:nvPr/>
      </p:nvGrpSpPr>
      <p:grpSpPr>
        <a:xfrm>
          <a:off x="0" y="0"/>
          <a:ext cx="0" cy="0"/>
          <a:chOff x="0" y="0"/>
          <a:chExt cx="0" cy="0"/>
        </a:xfrm>
      </p:grpSpPr>
      <p:sp>
        <p:nvSpPr>
          <p:cNvPr id="112" name="Google Shape;112;p14"/>
          <p:cNvSpPr/>
          <p:nvPr/>
        </p:nvSpPr>
        <p:spPr>
          <a:xfrm>
            <a:off x="7356366" y="5066325"/>
            <a:ext cx="8937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4"/>
          <p:cNvSpPr/>
          <p:nvPr/>
        </p:nvSpPr>
        <p:spPr>
          <a:xfrm>
            <a:off x="8250312" y="5066325"/>
            <a:ext cx="893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4"/>
          <p:cNvSpPr/>
          <p:nvPr/>
        </p:nvSpPr>
        <p:spPr>
          <a:xfrm>
            <a:off x="0" y="5066325"/>
            <a:ext cx="8937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14"/>
          <p:cNvSpPr/>
          <p:nvPr/>
        </p:nvSpPr>
        <p:spPr>
          <a:xfrm>
            <a:off x="893710" y="5066325"/>
            <a:ext cx="64626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4"/>
          <p:cNvSpPr txBox="1"/>
          <p:nvPr>
            <p:ph idx="1" type="body"/>
          </p:nvPr>
        </p:nvSpPr>
        <p:spPr>
          <a:xfrm>
            <a:off x="449550" y="1200150"/>
            <a:ext cx="2371200" cy="37257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117" name="Google Shape;117;p14"/>
          <p:cNvSpPr txBox="1"/>
          <p:nvPr>
            <p:ph idx="2" type="body"/>
          </p:nvPr>
        </p:nvSpPr>
        <p:spPr>
          <a:xfrm>
            <a:off x="3386404" y="1200150"/>
            <a:ext cx="2371200" cy="37257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118" name="Google Shape;118;p14"/>
          <p:cNvSpPr txBox="1"/>
          <p:nvPr>
            <p:ph type="title"/>
          </p:nvPr>
        </p:nvSpPr>
        <p:spPr>
          <a:xfrm>
            <a:off x="449550" y="147177"/>
            <a:ext cx="6462600" cy="9807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226292"/>
              </a:buClr>
              <a:buSzPts val="3200"/>
              <a:buNone/>
              <a:defRPr>
                <a:solidFill>
                  <a:srgbClr val="226292"/>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119" name="Google Shape;119;p14"/>
          <p:cNvSpPr txBox="1"/>
          <p:nvPr>
            <p:ph idx="3" type="body"/>
          </p:nvPr>
        </p:nvSpPr>
        <p:spPr>
          <a:xfrm>
            <a:off x="6265332" y="1200150"/>
            <a:ext cx="2371200" cy="37257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120" name="Google Shape;120;p1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1" name="Shape 121"/>
        <p:cNvGrpSpPr/>
        <p:nvPr/>
      </p:nvGrpSpPr>
      <p:grpSpPr>
        <a:xfrm>
          <a:off x="0" y="0"/>
          <a:ext cx="0" cy="0"/>
          <a:chOff x="0" y="0"/>
          <a:chExt cx="0" cy="0"/>
        </a:xfrm>
      </p:grpSpPr>
      <p:sp>
        <p:nvSpPr>
          <p:cNvPr id="122" name="Google Shape;122;p15"/>
          <p:cNvSpPr/>
          <p:nvPr/>
        </p:nvSpPr>
        <p:spPr>
          <a:xfrm>
            <a:off x="7356366" y="5066325"/>
            <a:ext cx="8937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5"/>
          <p:cNvSpPr/>
          <p:nvPr/>
        </p:nvSpPr>
        <p:spPr>
          <a:xfrm>
            <a:off x="8250312" y="5066325"/>
            <a:ext cx="893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5"/>
          <p:cNvSpPr/>
          <p:nvPr/>
        </p:nvSpPr>
        <p:spPr>
          <a:xfrm>
            <a:off x="0" y="5066325"/>
            <a:ext cx="8937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5"/>
          <p:cNvSpPr/>
          <p:nvPr/>
        </p:nvSpPr>
        <p:spPr>
          <a:xfrm>
            <a:off x="893710" y="5066325"/>
            <a:ext cx="64626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15"/>
          <p:cNvSpPr txBox="1"/>
          <p:nvPr>
            <p:ph type="title"/>
          </p:nvPr>
        </p:nvSpPr>
        <p:spPr>
          <a:xfrm>
            <a:off x="449550" y="147177"/>
            <a:ext cx="6462600" cy="9903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226292"/>
              </a:buClr>
              <a:buSzPts val="3200"/>
              <a:buNone/>
              <a:defRPr>
                <a:solidFill>
                  <a:srgbClr val="226292"/>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127" name="Google Shape;127;p1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128" name="Shape 128"/>
        <p:cNvGrpSpPr/>
        <p:nvPr/>
      </p:nvGrpSpPr>
      <p:grpSpPr>
        <a:xfrm>
          <a:off x="0" y="0"/>
          <a:ext cx="0" cy="0"/>
          <a:chOff x="0" y="0"/>
          <a:chExt cx="0" cy="0"/>
        </a:xfrm>
      </p:grpSpPr>
      <p:sp>
        <p:nvSpPr>
          <p:cNvPr id="129" name="Google Shape;129;p16"/>
          <p:cNvSpPr/>
          <p:nvPr/>
        </p:nvSpPr>
        <p:spPr>
          <a:xfrm>
            <a:off x="7356366" y="5066325"/>
            <a:ext cx="8937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6"/>
          <p:cNvSpPr/>
          <p:nvPr/>
        </p:nvSpPr>
        <p:spPr>
          <a:xfrm>
            <a:off x="8250312" y="5066325"/>
            <a:ext cx="893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16"/>
          <p:cNvSpPr/>
          <p:nvPr/>
        </p:nvSpPr>
        <p:spPr>
          <a:xfrm>
            <a:off x="0" y="5066325"/>
            <a:ext cx="8937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16"/>
          <p:cNvSpPr/>
          <p:nvPr/>
        </p:nvSpPr>
        <p:spPr>
          <a:xfrm>
            <a:off x="893710" y="5066325"/>
            <a:ext cx="64626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16"/>
          <p:cNvSpPr txBox="1"/>
          <p:nvPr>
            <p:ph type="title"/>
          </p:nvPr>
        </p:nvSpPr>
        <p:spPr>
          <a:xfrm>
            <a:off x="449550" y="147177"/>
            <a:ext cx="6462600" cy="9903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226292"/>
              </a:buClr>
              <a:buSzPts val="3200"/>
              <a:buNone/>
              <a:defRPr>
                <a:solidFill>
                  <a:srgbClr val="226292"/>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pic>
        <p:nvPicPr>
          <p:cNvPr id="134" name="Google Shape;134;p16"/>
          <p:cNvPicPr preferRelativeResize="0"/>
          <p:nvPr/>
        </p:nvPicPr>
        <p:blipFill>
          <a:blip r:embed="rId2">
            <a:alphaModFix/>
          </a:blip>
          <a:stretch>
            <a:fillRect/>
          </a:stretch>
        </p:blipFill>
        <p:spPr>
          <a:xfrm>
            <a:off x="7234925" y="312150"/>
            <a:ext cx="1604273" cy="765448"/>
          </a:xfrm>
          <a:prstGeom prst="rect">
            <a:avLst/>
          </a:prstGeom>
          <a:noFill/>
          <a:ln>
            <a:noFill/>
          </a:ln>
        </p:spPr>
      </p:pic>
      <p:sp>
        <p:nvSpPr>
          <p:cNvPr id="135" name="Google Shape;135;p1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6" name="Shape 136"/>
        <p:cNvGrpSpPr/>
        <p:nvPr/>
      </p:nvGrpSpPr>
      <p:grpSpPr>
        <a:xfrm>
          <a:off x="0" y="0"/>
          <a:ext cx="0" cy="0"/>
          <a:chOff x="0" y="0"/>
          <a:chExt cx="0" cy="0"/>
        </a:xfrm>
      </p:grpSpPr>
      <p:sp>
        <p:nvSpPr>
          <p:cNvPr id="137" name="Google Shape;137;p17"/>
          <p:cNvSpPr/>
          <p:nvPr/>
        </p:nvSpPr>
        <p:spPr>
          <a:xfrm>
            <a:off x="7356366" y="5066325"/>
            <a:ext cx="8937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7"/>
          <p:cNvSpPr/>
          <p:nvPr/>
        </p:nvSpPr>
        <p:spPr>
          <a:xfrm>
            <a:off x="8250312" y="5066325"/>
            <a:ext cx="893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17"/>
          <p:cNvSpPr/>
          <p:nvPr/>
        </p:nvSpPr>
        <p:spPr>
          <a:xfrm>
            <a:off x="0" y="5066325"/>
            <a:ext cx="8937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7"/>
          <p:cNvSpPr/>
          <p:nvPr/>
        </p:nvSpPr>
        <p:spPr>
          <a:xfrm>
            <a:off x="893710" y="5066325"/>
            <a:ext cx="64626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7"/>
          <p:cNvSpPr txBox="1"/>
          <p:nvPr>
            <p:ph idx="1" type="body"/>
          </p:nvPr>
        </p:nvSpPr>
        <p:spPr>
          <a:xfrm>
            <a:off x="893700" y="4649963"/>
            <a:ext cx="6462600" cy="350700"/>
          </a:xfrm>
          <a:prstGeom prst="rect">
            <a:avLst/>
          </a:prstGeom>
        </p:spPr>
        <p:txBody>
          <a:bodyPr anchorCtr="0" anchor="b" bIns="91425" lIns="91425" spcFirstLastPara="1" rIns="91425" wrap="square" tIns="91425">
            <a:noAutofit/>
          </a:bodyPr>
          <a:lstStyle>
            <a:lvl1pPr indent="-228600" lvl="0" marL="457200">
              <a:spcBef>
                <a:spcPts val="360"/>
              </a:spcBef>
              <a:spcAft>
                <a:spcPts val="0"/>
              </a:spcAft>
              <a:buClr>
                <a:srgbClr val="226292"/>
              </a:buClr>
              <a:buSzPts val="1400"/>
              <a:buNone/>
              <a:defRPr sz="1400">
                <a:solidFill>
                  <a:srgbClr val="226292"/>
                </a:solidFill>
              </a:defRPr>
            </a:lvl1pPr>
          </a:lstStyle>
          <a:p/>
        </p:txBody>
      </p:sp>
      <p:pic>
        <p:nvPicPr>
          <p:cNvPr id="142" name="Google Shape;142;p17"/>
          <p:cNvPicPr preferRelativeResize="0"/>
          <p:nvPr/>
        </p:nvPicPr>
        <p:blipFill>
          <a:blip r:embed="rId2">
            <a:alphaModFix/>
          </a:blip>
          <a:stretch>
            <a:fillRect/>
          </a:stretch>
        </p:blipFill>
        <p:spPr>
          <a:xfrm>
            <a:off x="7234925" y="312150"/>
            <a:ext cx="1604273" cy="765448"/>
          </a:xfrm>
          <a:prstGeom prst="rect">
            <a:avLst/>
          </a:prstGeom>
          <a:noFill/>
          <a:ln>
            <a:noFill/>
          </a:ln>
        </p:spPr>
      </p:pic>
      <p:sp>
        <p:nvSpPr>
          <p:cNvPr id="143" name="Google Shape;143;p1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solidFill>
                  <a:srgbClr val="226292"/>
                </a:solidFill>
              </a:defRPr>
            </a:lvl1pPr>
            <a:lvl2pPr lvl="1">
              <a:buNone/>
              <a:defRPr>
                <a:solidFill>
                  <a:srgbClr val="226292"/>
                </a:solidFill>
              </a:defRPr>
            </a:lvl2pPr>
            <a:lvl3pPr lvl="2">
              <a:buNone/>
              <a:defRPr>
                <a:solidFill>
                  <a:srgbClr val="226292"/>
                </a:solidFill>
              </a:defRPr>
            </a:lvl3pPr>
            <a:lvl4pPr lvl="3">
              <a:buNone/>
              <a:defRPr>
                <a:solidFill>
                  <a:srgbClr val="226292"/>
                </a:solidFill>
              </a:defRPr>
            </a:lvl4pPr>
            <a:lvl5pPr lvl="4">
              <a:buNone/>
              <a:defRPr>
                <a:solidFill>
                  <a:srgbClr val="226292"/>
                </a:solidFill>
              </a:defRPr>
            </a:lvl5pPr>
            <a:lvl6pPr lvl="5">
              <a:buNone/>
              <a:defRPr>
                <a:solidFill>
                  <a:srgbClr val="226292"/>
                </a:solidFill>
              </a:defRPr>
            </a:lvl6pPr>
            <a:lvl7pPr lvl="6">
              <a:buNone/>
              <a:defRPr>
                <a:solidFill>
                  <a:srgbClr val="226292"/>
                </a:solidFill>
              </a:defRPr>
            </a:lvl7pPr>
            <a:lvl8pPr lvl="7">
              <a:buNone/>
              <a:defRPr>
                <a:solidFill>
                  <a:srgbClr val="226292"/>
                </a:solidFill>
              </a:defRPr>
            </a:lvl8pPr>
            <a:lvl9pPr lvl="8">
              <a:buNone/>
              <a:defRPr>
                <a:solidFill>
                  <a:srgbClr val="226292"/>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44" name="Shape 144"/>
        <p:cNvGrpSpPr/>
        <p:nvPr/>
      </p:nvGrpSpPr>
      <p:grpSpPr>
        <a:xfrm>
          <a:off x="0" y="0"/>
          <a:ext cx="0" cy="0"/>
          <a:chOff x="0" y="0"/>
          <a:chExt cx="0" cy="0"/>
        </a:xfrm>
      </p:grpSpPr>
      <p:sp>
        <p:nvSpPr>
          <p:cNvPr id="145" name="Google Shape;145;p18"/>
          <p:cNvSpPr/>
          <p:nvPr/>
        </p:nvSpPr>
        <p:spPr>
          <a:xfrm>
            <a:off x="7356366" y="5066325"/>
            <a:ext cx="8937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8"/>
          <p:cNvSpPr/>
          <p:nvPr/>
        </p:nvSpPr>
        <p:spPr>
          <a:xfrm>
            <a:off x="8250312" y="5066325"/>
            <a:ext cx="893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8"/>
          <p:cNvSpPr/>
          <p:nvPr/>
        </p:nvSpPr>
        <p:spPr>
          <a:xfrm>
            <a:off x="0" y="5066325"/>
            <a:ext cx="8937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18"/>
          <p:cNvSpPr/>
          <p:nvPr/>
        </p:nvSpPr>
        <p:spPr>
          <a:xfrm>
            <a:off x="893710" y="5066325"/>
            <a:ext cx="64626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1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color background">
  <p:cSld name="BLANK_1">
    <p:bg>
      <p:bgPr>
        <a:solidFill>
          <a:srgbClr val="226292"/>
        </a:solidFill>
      </p:bgPr>
    </p:bg>
    <p:spTree>
      <p:nvGrpSpPr>
        <p:cNvPr id="150" name="Shape 150"/>
        <p:cNvGrpSpPr/>
        <p:nvPr/>
      </p:nvGrpSpPr>
      <p:grpSpPr>
        <a:xfrm>
          <a:off x="0" y="0"/>
          <a:ext cx="0" cy="0"/>
          <a:chOff x="0" y="0"/>
          <a:chExt cx="0" cy="0"/>
        </a:xfrm>
      </p:grpSpPr>
      <p:sp>
        <p:nvSpPr>
          <p:cNvPr id="151" name="Google Shape;151;p19"/>
          <p:cNvSpPr/>
          <p:nvPr/>
        </p:nvSpPr>
        <p:spPr>
          <a:xfrm>
            <a:off x="7356366" y="5066325"/>
            <a:ext cx="8937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9"/>
          <p:cNvSpPr/>
          <p:nvPr/>
        </p:nvSpPr>
        <p:spPr>
          <a:xfrm>
            <a:off x="8250312" y="5066325"/>
            <a:ext cx="893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9"/>
          <p:cNvSpPr/>
          <p:nvPr/>
        </p:nvSpPr>
        <p:spPr>
          <a:xfrm>
            <a:off x="0" y="5066325"/>
            <a:ext cx="8937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19"/>
          <p:cNvSpPr/>
          <p:nvPr/>
        </p:nvSpPr>
        <p:spPr>
          <a:xfrm>
            <a:off x="893710" y="5066325"/>
            <a:ext cx="6462600" cy="77100"/>
          </a:xfrm>
          <a:prstGeom prst="rect">
            <a:avLst/>
          </a:prstGeom>
          <a:solidFill>
            <a:srgbClr val="6B5C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color background 2">
  <p:cSld name="BLANK_1_2">
    <p:bg>
      <p:bgPr>
        <a:noFill/>
      </p:bgPr>
    </p:bg>
    <p:spTree>
      <p:nvGrpSpPr>
        <p:cNvPr id="156" name="Shape 156"/>
        <p:cNvGrpSpPr/>
        <p:nvPr/>
      </p:nvGrpSpPr>
      <p:grpSpPr>
        <a:xfrm>
          <a:off x="0" y="0"/>
          <a:ext cx="0" cy="0"/>
          <a:chOff x="0" y="0"/>
          <a:chExt cx="0" cy="0"/>
        </a:xfrm>
      </p:grpSpPr>
      <p:sp>
        <p:nvSpPr>
          <p:cNvPr id="157" name="Google Shape;157;p20"/>
          <p:cNvSpPr/>
          <p:nvPr/>
        </p:nvSpPr>
        <p:spPr>
          <a:xfrm>
            <a:off x="7356366" y="5066325"/>
            <a:ext cx="8937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20"/>
          <p:cNvSpPr/>
          <p:nvPr/>
        </p:nvSpPr>
        <p:spPr>
          <a:xfrm>
            <a:off x="8250312" y="5066325"/>
            <a:ext cx="893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20"/>
          <p:cNvSpPr/>
          <p:nvPr/>
        </p:nvSpPr>
        <p:spPr>
          <a:xfrm>
            <a:off x="0" y="5066325"/>
            <a:ext cx="8937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20"/>
          <p:cNvSpPr/>
          <p:nvPr/>
        </p:nvSpPr>
        <p:spPr>
          <a:xfrm>
            <a:off x="893710" y="5066325"/>
            <a:ext cx="6462600" cy="77100"/>
          </a:xfrm>
          <a:prstGeom prst="rect">
            <a:avLst/>
          </a:prstGeom>
          <a:solidFill>
            <a:srgbClr val="6B5C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20"/>
          <p:cNvSpPr/>
          <p:nvPr/>
        </p:nvSpPr>
        <p:spPr>
          <a:xfrm>
            <a:off x="0" y="0"/>
            <a:ext cx="3500400" cy="5066400"/>
          </a:xfrm>
          <a:prstGeom prst="rect">
            <a:avLst/>
          </a:prstGeom>
          <a:solidFill>
            <a:srgbClr val="717A38"/>
          </a:solidFill>
          <a:ln cap="flat" cmpd="sng" w="9525">
            <a:solidFill>
              <a:srgbClr val="717A3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2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2">
    <p:spTree>
      <p:nvGrpSpPr>
        <p:cNvPr id="19" name="Shape 19"/>
        <p:cNvGrpSpPr/>
        <p:nvPr/>
      </p:nvGrpSpPr>
      <p:grpSpPr>
        <a:xfrm>
          <a:off x="0" y="0"/>
          <a:ext cx="0" cy="0"/>
          <a:chOff x="0" y="0"/>
          <a:chExt cx="0" cy="0"/>
        </a:xfrm>
      </p:grpSpPr>
      <p:sp>
        <p:nvSpPr>
          <p:cNvPr id="20" name="Google Shape;20;p3"/>
          <p:cNvSpPr txBox="1"/>
          <p:nvPr>
            <p:ph type="ctrTitle"/>
          </p:nvPr>
        </p:nvSpPr>
        <p:spPr>
          <a:xfrm>
            <a:off x="645225" y="1086325"/>
            <a:ext cx="5292900" cy="11598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226292"/>
              </a:buClr>
              <a:buSzPts val="4400"/>
              <a:buFont typeface="Arial"/>
              <a:buNone/>
              <a:defRPr sz="4400">
                <a:solidFill>
                  <a:srgbClr val="226292"/>
                </a:solidFill>
                <a:latin typeface="Arial"/>
                <a:ea typeface="Arial"/>
                <a:cs typeface="Arial"/>
                <a:sym typeface="Arial"/>
              </a:defRPr>
            </a:lvl1pPr>
            <a:lvl2pPr lvl="1" rtl="0">
              <a:spcBef>
                <a:spcPts val="0"/>
              </a:spcBef>
              <a:spcAft>
                <a:spcPts val="0"/>
              </a:spcAft>
              <a:buClr>
                <a:schemeClr val="dk2"/>
              </a:buClr>
              <a:buSzPts val="4400"/>
              <a:buNone/>
              <a:defRPr sz="4400">
                <a:solidFill>
                  <a:schemeClr val="dk2"/>
                </a:solidFill>
              </a:defRPr>
            </a:lvl2pPr>
            <a:lvl3pPr lvl="2" rtl="0">
              <a:spcBef>
                <a:spcPts val="0"/>
              </a:spcBef>
              <a:spcAft>
                <a:spcPts val="0"/>
              </a:spcAft>
              <a:buClr>
                <a:schemeClr val="dk2"/>
              </a:buClr>
              <a:buSzPts val="4400"/>
              <a:buNone/>
              <a:defRPr sz="4400">
                <a:solidFill>
                  <a:schemeClr val="dk2"/>
                </a:solidFill>
              </a:defRPr>
            </a:lvl3pPr>
            <a:lvl4pPr lvl="3" rtl="0">
              <a:spcBef>
                <a:spcPts val="0"/>
              </a:spcBef>
              <a:spcAft>
                <a:spcPts val="0"/>
              </a:spcAft>
              <a:buClr>
                <a:schemeClr val="dk2"/>
              </a:buClr>
              <a:buSzPts val="4400"/>
              <a:buNone/>
              <a:defRPr sz="4400">
                <a:solidFill>
                  <a:schemeClr val="dk2"/>
                </a:solidFill>
              </a:defRPr>
            </a:lvl4pPr>
            <a:lvl5pPr lvl="4" rtl="0">
              <a:spcBef>
                <a:spcPts val="0"/>
              </a:spcBef>
              <a:spcAft>
                <a:spcPts val="0"/>
              </a:spcAft>
              <a:buClr>
                <a:schemeClr val="dk2"/>
              </a:buClr>
              <a:buSzPts val="4400"/>
              <a:buNone/>
              <a:defRPr sz="4400">
                <a:solidFill>
                  <a:schemeClr val="dk2"/>
                </a:solidFill>
              </a:defRPr>
            </a:lvl5pPr>
            <a:lvl6pPr lvl="5" rtl="0">
              <a:spcBef>
                <a:spcPts val="0"/>
              </a:spcBef>
              <a:spcAft>
                <a:spcPts val="0"/>
              </a:spcAft>
              <a:buClr>
                <a:schemeClr val="dk2"/>
              </a:buClr>
              <a:buSzPts val="4400"/>
              <a:buNone/>
              <a:defRPr sz="4400">
                <a:solidFill>
                  <a:schemeClr val="dk2"/>
                </a:solidFill>
              </a:defRPr>
            </a:lvl6pPr>
            <a:lvl7pPr lvl="6" rtl="0">
              <a:spcBef>
                <a:spcPts val="0"/>
              </a:spcBef>
              <a:spcAft>
                <a:spcPts val="0"/>
              </a:spcAft>
              <a:buClr>
                <a:schemeClr val="dk2"/>
              </a:buClr>
              <a:buSzPts val="4400"/>
              <a:buNone/>
              <a:defRPr sz="4400">
                <a:solidFill>
                  <a:schemeClr val="dk2"/>
                </a:solidFill>
              </a:defRPr>
            </a:lvl7pPr>
            <a:lvl8pPr lvl="7" rtl="0">
              <a:spcBef>
                <a:spcPts val="0"/>
              </a:spcBef>
              <a:spcAft>
                <a:spcPts val="0"/>
              </a:spcAft>
              <a:buClr>
                <a:schemeClr val="dk2"/>
              </a:buClr>
              <a:buSzPts val="4400"/>
              <a:buNone/>
              <a:defRPr sz="4400">
                <a:solidFill>
                  <a:schemeClr val="dk2"/>
                </a:solidFill>
              </a:defRPr>
            </a:lvl8pPr>
            <a:lvl9pPr lvl="8" rtl="0">
              <a:spcBef>
                <a:spcPts val="0"/>
              </a:spcBef>
              <a:spcAft>
                <a:spcPts val="0"/>
              </a:spcAft>
              <a:buClr>
                <a:schemeClr val="dk2"/>
              </a:buClr>
              <a:buSzPts val="4400"/>
              <a:buNone/>
              <a:defRPr sz="4400">
                <a:solidFill>
                  <a:schemeClr val="dk2"/>
                </a:solidFill>
              </a:defRPr>
            </a:lvl9pPr>
          </a:lstStyle>
          <a:p/>
        </p:txBody>
      </p:sp>
      <p:sp>
        <p:nvSpPr>
          <p:cNvPr id="21" name="Google Shape;21;p3"/>
          <p:cNvSpPr/>
          <p:nvPr/>
        </p:nvSpPr>
        <p:spPr>
          <a:xfrm>
            <a:off x="5938246" y="2533163"/>
            <a:ext cx="7218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a:off x="6659861" y="2533163"/>
            <a:ext cx="7218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a:off x="-1" y="2533163"/>
            <a:ext cx="7218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a:off x="721425" y="2533163"/>
            <a:ext cx="52167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txBox="1"/>
          <p:nvPr/>
        </p:nvSpPr>
        <p:spPr>
          <a:xfrm>
            <a:off x="645225" y="2751625"/>
            <a:ext cx="5216700" cy="174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666666"/>
              </a:solidFill>
            </a:endParaRPr>
          </a:p>
        </p:txBody>
      </p:sp>
      <p:pic>
        <p:nvPicPr>
          <p:cNvPr id="26" name="Google Shape;26;p3"/>
          <p:cNvPicPr preferRelativeResize="0"/>
          <p:nvPr/>
        </p:nvPicPr>
        <p:blipFill>
          <a:blip r:embed="rId2">
            <a:alphaModFix/>
          </a:blip>
          <a:stretch>
            <a:fillRect/>
          </a:stretch>
        </p:blipFill>
        <p:spPr>
          <a:xfrm>
            <a:off x="6656832" y="237744"/>
            <a:ext cx="2258566" cy="1072820"/>
          </a:xfrm>
          <a:prstGeom prst="rect">
            <a:avLst/>
          </a:prstGeom>
          <a:noFill/>
          <a:ln>
            <a:noFill/>
          </a:ln>
        </p:spPr>
      </p:pic>
      <p:sp>
        <p:nvSpPr>
          <p:cNvPr id="27" name="Google Shape;27;p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color background 2 1">
  <p:cSld name="BLANK_1_2_1">
    <p:bg>
      <p:bgPr>
        <a:noFill/>
      </p:bgPr>
    </p:bg>
    <p:spTree>
      <p:nvGrpSpPr>
        <p:cNvPr id="163" name="Shape 163"/>
        <p:cNvGrpSpPr/>
        <p:nvPr/>
      </p:nvGrpSpPr>
      <p:grpSpPr>
        <a:xfrm>
          <a:off x="0" y="0"/>
          <a:ext cx="0" cy="0"/>
          <a:chOff x="0" y="0"/>
          <a:chExt cx="0" cy="0"/>
        </a:xfrm>
      </p:grpSpPr>
      <p:sp>
        <p:nvSpPr>
          <p:cNvPr id="164" name="Google Shape;164;p21"/>
          <p:cNvSpPr/>
          <p:nvPr/>
        </p:nvSpPr>
        <p:spPr>
          <a:xfrm>
            <a:off x="7356366" y="5066325"/>
            <a:ext cx="8937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21"/>
          <p:cNvSpPr/>
          <p:nvPr/>
        </p:nvSpPr>
        <p:spPr>
          <a:xfrm>
            <a:off x="8250312" y="5066325"/>
            <a:ext cx="893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21"/>
          <p:cNvSpPr/>
          <p:nvPr/>
        </p:nvSpPr>
        <p:spPr>
          <a:xfrm>
            <a:off x="0" y="5066325"/>
            <a:ext cx="8937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21"/>
          <p:cNvSpPr/>
          <p:nvPr/>
        </p:nvSpPr>
        <p:spPr>
          <a:xfrm>
            <a:off x="893710" y="5066325"/>
            <a:ext cx="6462600" cy="77100"/>
          </a:xfrm>
          <a:prstGeom prst="rect">
            <a:avLst/>
          </a:prstGeom>
          <a:solidFill>
            <a:srgbClr val="6B5C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21"/>
          <p:cNvSpPr/>
          <p:nvPr/>
        </p:nvSpPr>
        <p:spPr>
          <a:xfrm>
            <a:off x="0" y="0"/>
            <a:ext cx="3500400" cy="5066400"/>
          </a:xfrm>
          <a:prstGeom prst="rect">
            <a:avLst/>
          </a:prstGeom>
          <a:solidFill>
            <a:srgbClr val="007870"/>
          </a:solidFill>
          <a:ln cap="flat" cmpd="sng" w="9525">
            <a:solidFill>
              <a:srgbClr val="0078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2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color background 1">
  <p:cSld name="BLANK_1_1">
    <p:bg>
      <p:bgPr>
        <a:solidFill>
          <a:srgbClr val="C34F32"/>
        </a:solidFill>
      </p:bgPr>
    </p:bg>
    <p:spTree>
      <p:nvGrpSpPr>
        <p:cNvPr id="170" name="Shape 170"/>
        <p:cNvGrpSpPr/>
        <p:nvPr/>
      </p:nvGrpSpPr>
      <p:grpSpPr>
        <a:xfrm>
          <a:off x="0" y="0"/>
          <a:ext cx="0" cy="0"/>
          <a:chOff x="0" y="0"/>
          <a:chExt cx="0" cy="0"/>
        </a:xfrm>
      </p:grpSpPr>
      <p:sp>
        <p:nvSpPr>
          <p:cNvPr id="171" name="Google Shape;171;p22"/>
          <p:cNvSpPr/>
          <p:nvPr/>
        </p:nvSpPr>
        <p:spPr>
          <a:xfrm>
            <a:off x="7356366" y="5066325"/>
            <a:ext cx="8937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22"/>
          <p:cNvSpPr/>
          <p:nvPr/>
        </p:nvSpPr>
        <p:spPr>
          <a:xfrm>
            <a:off x="8250312" y="5066325"/>
            <a:ext cx="893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22"/>
          <p:cNvSpPr/>
          <p:nvPr/>
        </p:nvSpPr>
        <p:spPr>
          <a:xfrm>
            <a:off x="0" y="5066325"/>
            <a:ext cx="8937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22"/>
          <p:cNvSpPr/>
          <p:nvPr/>
        </p:nvSpPr>
        <p:spPr>
          <a:xfrm>
            <a:off x="893710" y="5066325"/>
            <a:ext cx="6462600" cy="77100"/>
          </a:xfrm>
          <a:prstGeom prst="rect">
            <a:avLst/>
          </a:prstGeom>
          <a:solidFill>
            <a:srgbClr val="6B5C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2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6" name="Shape 176"/>
        <p:cNvGrpSpPr/>
        <p:nvPr/>
      </p:nvGrpSpPr>
      <p:grpSpPr>
        <a:xfrm>
          <a:off x="0" y="0"/>
          <a:ext cx="0" cy="0"/>
          <a:chOff x="0" y="0"/>
          <a:chExt cx="0" cy="0"/>
        </a:xfrm>
      </p:grpSpPr>
      <p:sp>
        <p:nvSpPr>
          <p:cNvPr id="177" name="Google Shape;177;p2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78" name="Google Shape;178;p2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9" name="Shape 179"/>
        <p:cNvGrpSpPr/>
        <p:nvPr/>
      </p:nvGrpSpPr>
      <p:grpSpPr>
        <a:xfrm>
          <a:off x="0" y="0"/>
          <a:ext cx="0" cy="0"/>
          <a:chOff x="0" y="0"/>
          <a:chExt cx="0" cy="0"/>
        </a:xfrm>
      </p:grpSpPr>
      <p:sp>
        <p:nvSpPr>
          <p:cNvPr id="180" name="Google Shape;180;p24"/>
          <p:cNvSpPr txBox="1"/>
          <p:nvPr>
            <p:ph type="title"/>
          </p:nvPr>
        </p:nvSpPr>
        <p:spPr>
          <a:xfrm>
            <a:off x="628650" y="273844"/>
            <a:ext cx="7886700" cy="994200"/>
          </a:xfrm>
          <a:prstGeom prst="rect">
            <a:avLst/>
          </a:prstGeom>
          <a:noFill/>
          <a:ln>
            <a:noFill/>
          </a:ln>
        </p:spPr>
        <p:txBody>
          <a:bodyPr anchorCtr="0" anchor="ctr" bIns="34275" lIns="68575" spcFirstLastPara="1" rIns="68575" wrap="square" tIns="34275">
            <a:noAutofit/>
          </a:bodyPr>
          <a:lstStyle>
            <a:lvl1pPr lvl="0" rtl="0" algn="l">
              <a:lnSpc>
                <a:spcPct val="90000"/>
              </a:lnSpc>
              <a:spcBef>
                <a:spcPts val="0"/>
              </a:spcBef>
              <a:spcAft>
                <a:spcPts val="0"/>
              </a:spcAft>
              <a:buClr>
                <a:schemeClr val="dk1"/>
              </a:buClr>
              <a:buSzPts val="14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181" name="Google Shape;181;p24"/>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Autofit/>
          </a:bodyPr>
          <a:lstStyle>
            <a:lvl1pPr indent="-317500" lvl="0" marL="457200" rtl="0" algn="l">
              <a:lnSpc>
                <a:spcPct val="90000"/>
              </a:lnSpc>
              <a:spcBef>
                <a:spcPts val="800"/>
              </a:spcBef>
              <a:spcAft>
                <a:spcPts val="0"/>
              </a:spcAft>
              <a:buClr>
                <a:schemeClr val="dk1"/>
              </a:buClr>
              <a:buSzPts val="1400"/>
              <a:buChar char="▷"/>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182" name="Google Shape;182;p24"/>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83" name="Google Shape;183;p24"/>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400"/>
              <a:buNone/>
              <a:defRPr/>
            </a:lvl1pPr>
            <a:lvl2pPr lvl="1" rtl="0" algn="l">
              <a:spcBef>
                <a:spcPts val="0"/>
              </a:spcBef>
              <a:spcAft>
                <a:spcPts val="0"/>
              </a:spcAft>
              <a:buSzPts val="1400"/>
              <a:buNone/>
              <a:defRPr/>
            </a:lvl2pPr>
            <a:lvl3pPr lvl="2" rtl="0" algn="l">
              <a:spcBef>
                <a:spcPts val="0"/>
              </a:spcBef>
              <a:spcAft>
                <a:spcPts val="0"/>
              </a:spcAft>
              <a:buSzPts val="1400"/>
              <a:buNone/>
              <a:defRPr/>
            </a:lvl3pPr>
            <a:lvl4pPr lvl="3" rtl="0" algn="l">
              <a:spcBef>
                <a:spcPts val="0"/>
              </a:spcBef>
              <a:spcAft>
                <a:spcPts val="0"/>
              </a:spcAft>
              <a:buSzPts val="1400"/>
              <a:buNone/>
              <a:defRPr/>
            </a:lvl4pPr>
            <a:lvl5pPr lvl="4" rtl="0" algn="l">
              <a:spcBef>
                <a:spcPts val="0"/>
              </a:spcBef>
              <a:spcAft>
                <a:spcPts val="0"/>
              </a:spcAft>
              <a:buSzPts val="1400"/>
              <a:buNone/>
              <a:defRPr/>
            </a:lvl5pPr>
            <a:lvl6pPr lvl="5" rtl="0" algn="l">
              <a:spcBef>
                <a:spcPts val="0"/>
              </a:spcBef>
              <a:spcAft>
                <a:spcPts val="0"/>
              </a:spcAft>
              <a:buSzPts val="1400"/>
              <a:buNone/>
              <a:defRPr/>
            </a:lvl6pPr>
            <a:lvl7pPr lvl="6" rtl="0" algn="l">
              <a:spcBef>
                <a:spcPts val="0"/>
              </a:spcBef>
              <a:spcAft>
                <a:spcPts val="0"/>
              </a:spcAft>
              <a:buSzPts val="1400"/>
              <a:buNone/>
              <a:defRPr/>
            </a:lvl7pPr>
            <a:lvl8pPr lvl="7" rtl="0" algn="l">
              <a:spcBef>
                <a:spcPts val="0"/>
              </a:spcBef>
              <a:spcAft>
                <a:spcPts val="0"/>
              </a:spcAft>
              <a:buSzPts val="1400"/>
              <a:buNone/>
              <a:defRPr/>
            </a:lvl8pPr>
            <a:lvl9pPr lvl="8" rtl="0" algn="l">
              <a:spcBef>
                <a:spcPts val="0"/>
              </a:spcBef>
              <a:spcAft>
                <a:spcPts val="0"/>
              </a:spcAft>
              <a:buSzPts val="1400"/>
              <a:buNone/>
              <a:defRPr/>
            </a:lvl9pPr>
          </a:lstStyle>
          <a:p/>
        </p:txBody>
      </p:sp>
      <p:sp>
        <p:nvSpPr>
          <p:cNvPr id="184" name="Google Shape;184;p2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_3">
    <p:spTree>
      <p:nvGrpSpPr>
        <p:cNvPr id="185" name="Shape 185"/>
        <p:cNvGrpSpPr/>
        <p:nvPr/>
      </p:nvGrpSpPr>
      <p:grpSpPr>
        <a:xfrm>
          <a:off x="0" y="0"/>
          <a:ext cx="0" cy="0"/>
          <a:chOff x="0" y="0"/>
          <a:chExt cx="0" cy="0"/>
        </a:xfrm>
      </p:grpSpPr>
      <p:sp>
        <p:nvSpPr>
          <p:cNvPr id="186" name="Google Shape;186;p25"/>
          <p:cNvSpPr txBox="1"/>
          <p:nvPr>
            <p:ph type="ctrTitle"/>
          </p:nvPr>
        </p:nvSpPr>
        <p:spPr>
          <a:xfrm>
            <a:off x="1143000" y="841772"/>
            <a:ext cx="6858000" cy="1790700"/>
          </a:xfrm>
          <a:prstGeom prst="rect">
            <a:avLst/>
          </a:prstGeom>
          <a:noFill/>
          <a:ln>
            <a:noFill/>
          </a:ln>
        </p:spPr>
        <p:txBody>
          <a:bodyPr anchorCtr="0" anchor="b" bIns="34275" lIns="68575" spcFirstLastPara="1" rIns="68575" wrap="square" tIns="34275">
            <a:noAutofit/>
          </a:bodyPr>
          <a:lstStyle>
            <a:lvl1pPr lvl="0" algn="ctr">
              <a:lnSpc>
                <a:spcPct val="90000"/>
              </a:lnSpc>
              <a:spcBef>
                <a:spcPts val="0"/>
              </a:spcBef>
              <a:spcAft>
                <a:spcPts val="0"/>
              </a:spcAft>
              <a:buClr>
                <a:schemeClr val="dk1"/>
              </a:buClr>
              <a:buSzPts val="4500"/>
              <a:buFont typeface="Calibri"/>
              <a:buNone/>
              <a:defRPr sz="4500"/>
            </a:lvl1pPr>
            <a:lvl2pPr lvl="1">
              <a:spcBef>
                <a:spcPts val="0"/>
              </a:spcBef>
              <a:spcAft>
                <a:spcPts val="0"/>
              </a:spcAft>
              <a:buSzPts val="1100"/>
              <a:buNone/>
              <a:defRPr sz="1100"/>
            </a:lvl2pPr>
            <a:lvl3pPr lvl="2">
              <a:spcBef>
                <a:spcPts val="0"/>
              </a:spcBef>
              <a:spcAft>
                <a:spcPts val="0"/>
              </a:spcAft>
              <a:buSzPts val="1100"/>
              <a:buNone/>
              <a:defRPr sz="1100"/>
            </a:lvl3pPr>
            <a:lvl4pPr lvl="3">
              <a:spcBef>
                <a:spcPts val="0"/>
              </a:spcBef>
              <a:spcAft>
                <a:spcPts val="0"/>
              </a:spcAft>
              <a:buSzPts val="1100"/>
              <a:buNone/>
              <a:defRPr sz="1100"/>
            </a:lvl4pPr>
            <a:lvl5pPr lvl="4">
              <a:spcBef>
                <a:spcPts val="0"/>
              </a:spcBef>
              <a:spcAft>
                <a:spcPts val="0"/>
              </a:spcAft>
              <a:buSzPts val="1100"/>
              <a:buNone/>
              <a:defRPr sz="1100"/>
            </a:lvl5pPr>
            <a:lvl6pPr lvl="5">
              <a:spcBef>
                <a:spcPts val="0"/>
              </a:spcBef>
              <a:spcAft>
                <a:spcPts val="0"/>
              </a:spcAft>
              <a:buSzPts val="1100"/>
              <a:buNone/>
              <a:defRPr sz="1100"/>
            </a:lvl6pPr>
            <a:lvl7pPr lvl="6">
              <a:spcBef>
                <a:spcPts val="0"/>
              </a:spcBef>
              <a:spcAft>
                <a:spcPts val="0"/>
              </a:spcAft>
              <a:buSzPts val="1100"/>
              <a:buNone/>
              <a:defRPr sz="1100"/>
            </a:lvl7pPr>
            <a:lvl8pPr lvl="7">
              <a:spcBef>
                <a:spcPts val="0"/>
              </a:spcBef>
              <a:spcAft>
                <a:spcPts val="0"/>
              </a:spcAft>
              <a:buSzPts val="1100"/>
              <a:buNone/>
              <a:defRPr sz="1100"/>
            </a:lvl8pPr>
            <a:lvl9pPr lvl="8">
              <a:spcBef>
                <a:spcPts val="0"/>
              </a:spcBef>
              <a:spcAft>
                <a:spcPts val="0"/>
              </a:spcAft>
              <a:buSzPts val="1100"/>
              <a:buNone/>
              <a:defRPr sz="1100"/>
            </a:lvl9pPr>
          </a:lstStyle>
          <a:p/>
        </p:txBody>
      </p:sp>
      <p:sp>
        <p:nvSpPr>
          <p:cNvPr id="187" name="Google Shape;187;p25"/>
          <p:cNvSpPr txBox="1"/>
          <p:nvPr>
            <p:ph idx="1" type="subTitle"/>
          </p:nvPr>
        </p:nvSpPr>
        <p:spPr>
          <a:xfrm>
            <a:off x="1143000" y="2701528"/>
            <a:ext cx="6858000" cy="1241821"/>
          </a:xfrm>
          <a:prstGeom prst="rect">
            <a:avLst/>
          </a:prstGeom>
          <a:noFill/>
          <a:ln>
            <a:noFill/>
          </a:ln>
        </p:spPr>
        <p:txBody>
          <a:bodyPr anchorCtr="0" anchor="t" bIns="34275" lIns="68575" spcFirstLastPara="1" rIns="68575" wrap="square" tIns="34275">
            <a:no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88" name="Google Shape;188;p25"/>
          <p:cNvSpPr txBox="1"/>
          <p:nvPr>
            <p:ph idx="10" type="dt"/>
          </p:nvPr>
        </p:nvSpPr>
        <p:spPr>
          <a:xfrm>
            <a:off x="628650" y="4767263"/>
            <a:ext cx="2057400" cy="273844"/>
          </a:xfrm>
          <a:prstGeom prst="rect">
            <a:avLst/>
          </a:prstGeom>
          <a:noFill/>
          <a:ln>
            <a:noFill/>
          </a:ln>
        </p:spPr>
        <p:txBody>
          <a:bodyPr anchorCtr="0" anchor="ctr" bIns="34275" lIns="68575" spcFirstLastPara="1" rIns="68575" wrap="square" tIns="34275">
            <a:noAutofit/>
          </a:bodyPr>
          <a:lstStyle>
            <a:lvl1pPr lvl="0" algn="l">
              <a:spcBef>
                <a:spcPts val="0"/>
              </a:spcBef>
              <a:spcAft>
                <a:spcPts val="0"/>
              </a:spcAft>
              <a:buSzPts val="1100"/>
              <a:buNone/>
              <a:defRPr sz="1100"/>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189" name="Google Shape;189;p25"/>
          <p:cNvSpPr txBox="1"/>
          <p:nvPr>
            <p:ph idx="11" type="ftr"/>
          </p:nvPr>
        </p:nvSpPr>
        <p:spPr>
          <a:xfrm>
            <a:off x="3028950" y="4767263"/>
            <a:ext cx="3086100" cy="273844"/>
          </a:xfrm>
          <a:prstGeom prst="rect">
            <a:avLst/>
          </a:prstGeom>
          <a:noFill/>
          <a:ln>
            <a:noFill/>
          </a:ln>
        </p:spPr>
        <p:txBody>
          <a:bodyPr anchorCtr="0" anchor="ctr" bIns="34275" lIns="68575" spcFirstLastPara="1" rIns="68575" wrap="square" tIns="34275">
            <a:noAutofit/>
          </a:bodyPr>
          <a:lstStyle>
            <a:lvl1pPr lvl="0" algn="ctr">
              <a:spcBef>
                <a:spcPts val="0"/>
              </a:spcBef>
              <a:spcAft>
                <a:spcPts val="0"/>
              </a:spcAft>
              <a:buSzPts val="1100"/>
              <a:buNone/>
              <a:defRPr sz="1100"/>
            </a:lvl1pPr>
            <a:lvl2pPr lvl="1" algn="l">
              <a:spcBef>
                <a:spcPts val="0"/>
              </a:spcBef>
              <a:spcAft>
                <a:spcPts val="0"/>
              </a:spcAft>
              <a:buSzPts val="1100"/>
              <a:buNone/>
              <a:defRPr sz="1100"/>
            </a:lvl2pPr>
            <a:lvl3pPr lvl="2" algn="l">
              <a:spcBef>
                <a:spcPts val="0"/>
              </a:spcBef>
              <a:spcAft>
                <a:spcPts val="0"/>
              </a:spcAft>
              <a:buSzPts val="1100"/>
              <a:buNone/>
              <a:defRPr sz="1100"/>
            </a:lvl3pPr>
            <a:lvl4pPr lvl="3" algn="l">
              <a:spcBef>
                <a:spcPts val="0"/>
              </a:spcBef>
              <a:spcAft>
                <a:spcPts val="0"/>
              </a:spcAft>
              <a:buSzPts val="1100"/>
              <a:buNone/>
              <a:defRPr sz="1100"/>
            </a:lvl4pPr>
            <a:lvl5pPr lvl="4" algn="l">
              <a:spcBef>
                <a:spcPts val="0"/>
              </a:spcBef>
              <a:spcAft>
                <a:spcPts val="0"/>
              </a:spcAft>
              <a:buSzPts val="1100"/>
              <a:buNone/>
              <a:defRPr sz="1100"/>
            </a:lvl5pPr>
            <a:lvl6pPr lvl="5" algn="l">
              <a:spcBef>
                <a:spcPts val="0"/>
              </a:spcBef>
              <a:spcAft>
                <a:spcPts val="0"/>
              </a:spcAft>
              <a:buSzPts val="1100"/>
              <a:buNone/>
              <a:defRPr sz="1100"/>
            </a:lvl6pPr>
            <a:lvl7pPr lvl="6" algn="l">
              <a:spcBef>
                <a:spcPts val="0"/>
              </a:spcBef>
              <a:spcAft>
                <a:spcPts val="0"/>
              </a:spcAft>
              <a:buSzPts val="1100"/>
              <a:buNone/>
              <a:defRPr sz="1100"/>
            </a:lvl7pPr>
            <a:lvl8pPr lvl="7" algn="l">
              <a:spcBef>
                <a:spcPts val="0"/>
              </a:spcBef>
              <a:spcAft>
                <a:spcPts val="0"/>
              </a:spcAft>
              <a:buSzPts val="1100"/>
              <a:buNone/>
              <a:defRPr sz="1100"/>
            </a:lvl8pPr>
            <a:lvl9pPr lvl="8" algn="l">
              <a:spcBef>
                <a:spcPts val="0"/>
              </a:spcBef>
              <a:spcAft>
                <a:spcPts val="0"/>
              </a:spcAft>
              <a:buSzPts val="1100"/>
              <a:buNone/>
              <a:defRPr sz="1100"/>
            </a:lvl9pPr>
          </a:lstStyle>
          <a:p/>
        </p:txBody>
      </p:sp>
      <p:sp>
        <p:nvSpPr>
          <p:cNvPr id="190" name="Google Shape;190;p25"/>
          <p:cNvSpPr txBox="1"/>
          <p:nvPr>
            <p:ph idx="12" type="sldNum"/>
          </p:nvPr>
        </p:nvSpPr>
        <p:spPr>
          <a:xfrm>
            <a:off x="6457950" y="4767263"/>
            <a:ext cx="2057400" cy="273844"/>
          </a:xfrm>
          <a:prstGeom prst="rect">
            <a:avLst/>
          </a:prstGeom>
          <a:noFill/>
          <a:ln>
            <a:noFill/>
          </a:ln>
        </p:spPr>
        <p:txBody>
          <a:bodyPr anchorCtr="0" anchor="ctr" bIns="34275" lIns="68575" spcFirstLastPara="1" rIns="68575" wrap="square" tIns="34275">
            <a:noAutofit/>
          </a:bodyPr>
          <a:lstStyle>
            <a:lvl1pPr indent="0" lvl="0" marL="0" algn="r">
              <a:spcBef>
                <a:spcPts val="0"/>
              </a:spcBef>
              <a:buNone/>
              <a:defRPr sz="1100"/>
            </a:lvl1pPr>
            <a:lvl2pPr indent="0" lvl="1" marL="0" algn="r">
              <a:spcBef>
                <a:spcPts val="0"/>
              </a:spcBef>
              <a:buNone/>
              <a:defRPr sz="1100"/>
            </a:lvl2pPr>
            <a:lvl3pPr indent="0" lvl="2" marL="0" algn="r">
              <a:spcBef>
                <a:spcPts val="0"/>
              </a:spcBef>
              <a:buNone/>
              <a:defRPr sz="1100"/>
            </a:lvl3pPr>
            <a:lvl4pPr indent="0" lvl="3" marL="0" algn="r">
              <a:spcBef>
                <a:spcPts val="0"/>
              </a:spcBef>
              <a:buNone/>
              <a:defRPr sz="1100"/>
            </a:lvl4pPr>
            <a:lvl5pPr indent="0" lvl="4" marL="0" algn="r">
              <a:spcBef>
                <a:spcPts val="0"/>
              </a:spcBef>
              <a:buNone/>
              <a:defRPr sz="1100"/>
            </a:lvl5pPr>
            <a:lvl6pPr indent="0" lvl="5" marL="0" algn="r">
              <a:spcBef>
                <a:spcPts val="0"/>
              </a:spcBef>
              <a:buNone/>
              <a:defRPr sz="1100"/>
            </a:lvl6pPr>
            <a:lvl7pPr indent="0" lvl="6" marL="0" algn="r">
              <a:spcBef>
                <a:spcPts val="0"/>
              </a:spcBef>
              <a:buNone/>
              <a:defRPr sz="1100"/>
            </a:lvl7pPr>
            <a:lvl8pPr indent="0" lvl="7" marL="0" algn="r">
              <a:spcBef>
                <a:spcPts val="0"/>
              </a:spcBef>
              <a:buNone/>
              <a:defRPr sz="1100"/>
            </a:lvl8pPr>
            <a:lvl9pPr indent="0" lvl="8" marL="0" algn="r">
              <a:spcBef>
                <a:spcPts val="0"/>
              </a:spcBef>
              <a:buNone/>
              <a:defRPr sz="1100"/>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ide By Side">
  <p:cSld name="TITLE_AND_BODY_1_1">
    <p:bg>
      <p:bgPr>
        <a:solidFill>
          <a:srgbClr val="FFFFFF"/>
        </a:solidFill>
      </p:bgPr>
    </p:bg>
    <p:spTree>
      <p:nvGrpSpPr>
        <p:cNvPr id="191" name="Shape 191"/>
        <p:cNvGrpSpPr/>
        <p:nvPr/>
      </p:nvGrpSpPr>
      <p:grpSpPr>
        <a:xfrm>
          <a:off x="0" y="0"/>
          <a:ext cx="0" cy="0"/>
          <a:chOff x="0" y="0"/>
          <a:chExt cx="0" cy="0"/>
        </a:xfrm>
      </p:grpSpPr>
      <p:sp>
        <p:nvSpPr>
          <p:cNvPr id="192" name="Google Shape;192;p26"/>
          <p:cNvSpPr txBox="1"/>
          <p:nvPr>
            <p:ph type="title"/>
          </p:nvPr>
        </p:nvSpPr>
        <p:spPr>
          <a:xfrm>
            <a:off x="0" y="-2750"/>
            <a:ext cx="3657600" cy="5146200"/>
          </a:xfrm>
          <a:prstGeom prst="rect">
            <a:avLst/>
          </a:prstGeom>
          <a:solidFill>
            <a:srgbClr val="18BDC8"/>
          </a:solidFill>
        </p:spPr>
        <p:txBody>
          <a:bodyPr anchorCtr="0" anchor="ctr" bIns="91425" lIns="91425" spcFirstLastPara="1" rIns="91425" wrap="square" tIns="91425">
            <a:noAutofit/>
          </a:bodyPr>
          <a:lstStyle>
            <a:lvl1pPr lvl="0" rtl="0" algn="ctr">
              <a:spcBef>
                <a:spcPts val="0"/>
              </a:spcBef>
              <a:spcAft>
                <a:spcPts val="0"/>
              </a:spcAft>
              <a:buClr>
                <a:srgbClr val="FFFFFF"/>
              </a:buClr>
              <a:buSzPts val="3500"/>
              <a:buNone/>
              <a:defRPr sz="3500">
                <a:solidFill>
                  <a:srgbClr val="FFFFFF"/>
                </a:solidFill>
              </a:defRPr>
            </a:lvl1pPr>
            <a:lvl2pPr lvl="1" rtl="0" algn="ctr">
              <a:spcBef>
                <a:spcPts val="0"/>
              </a:spcBef>
              <a:spcAft>
                <a:spcPts val="0"/>
              </a:spcAft>
              <a:buClr>
                <a:srgbClr val="FFFFFF"/>
              </a:buClr>
              <a:buSzPts val="3200"/>
              <a:buNone/>
              <a:defRPr>
                <a:solidFill>
                  <a:srgbClr val="FFFFFF"/>
                </a:solidFill>
              </a:defRPr>
            </a:lvl2pPr>
            <a:lvl3pPr lvl="2" rtl="0" algn="ctr">
              <a:spcBef>
                <a:spcPts val="0"/>
              </a:spcBef>
              <a:spcAft>
                <a:spcPts val="0"/>
              </a:spcAft>
              <a:buClr>
                <a:srgbClr val="FFFFFF"/>
              </a:buClr>
              <a:buSzPts val="3200"/>
              <a:buNone/>
              <a:defRPr>
                <a:solidFill>
                  <a:srgbClr val="FFFFFF"/>
                </a:solidFill>
              </a:defRPr>
            </a:lvl3pPr>
            <a:lvl4pPr lvl="3" rtl="0" algn="ctr">
              <a:spcBef>
                <a:spcPts val="0"/>
              </a:spcBef>
              <a:spcAft>
                <a:spcPts val="0"/>
              </a:spcAft>
              <a:buClr>
                <a:srgbClr val="FFFFFF"/>
              </a:buClr>
              <a:buSzPts val="3200"/>
              <a:buNone/>
              <a:defRPr>
                <a:solidFill>
                  <a:srgbClr val="FFFFFF"/>
                </a:solidFill>
              </a:defRPr>
            </a:lvl4pPr>
            <a:lvl5pPr lvl="4" rtl="0" algn="ctr">
              <a:spcBef>
                <a:spcPts val="0"/>
              </a:spcBef>
              <a:spcAft>
                <a:spcPts val="0"/>
              </a:spcAft>
              <a:buClr>
                <a:srgbClr val="FFFFFF"/>
              </a:buClr>
              <a:buSzPts val="3200"/>
              <a:buNone/>
              <a:defRPr>
                <a:solidFill>
                  <a:srgbClr val="FFFFFF"/>
                </a:solidFill>
              </a:defRPr>
            </a:lvl5pPr>
            <a:lvl6pPr lvl="5" rtl="0" algn="ctr">
              <a:spcBef>
                <a:spcPts val="0"/>
              </a:spcBef>
              <a:spcAft>
                <a:spcPts val="0"/>
              </a:spcAft>
              <a:buClr>
                <a:srgbClr val="FFFFFF"/>
              </a:buClr>
              <a:buSzPts val="3200"/>
              <a:buNone/>
              <a:defRPr>
                <a:solidFill>
                  <a:srgbClr val="FFFFFF"/>
                </a:solidFill>
              </a:defRPr>
            </a:lvl6pPr>
            <a:lvl7pPr lvl="6" rtl="0" algn="ctr">
              <a:spcBef>
                <a:spcPts val="0"/>
              </a:spcBef>
              <a:spcAft>
                <a:spcPts val="0"/>
              </a:spcAft>
              <a:buClr>
                <a:srgbClr val="FFFFFF"/>
              </a:buClr>
              <a:buSzPts val="3200"/>
              <a:buNone/>
              <a:defRPr>
                <a:solidFill>
                  <a:srgbClr val="FFFFFF"/>
                </a:solidFill>
              </a:defRPr>
            </a:lvl7pPr>
            <a:lvl8pPr lvl="7" rtl="0" algn="ctr">
              <a:spcBef>
                <a:spcPts val="0"/>
              </a:spcBef>
              <a:spcAft>
                <a:spcPts val="0"/>
              </a:spcAft>
              <a:buClr>
                <a:srgbClr val="FFFFFF"/>
              </a:buClr>
              <a:buSzPts val="3200"/>
              <a:buNone/>
              <a:defRPr>
                <a:solidFill>
                  <a:srgbClr val="FFFFFF"/>
                </a:solidFill>
              </a:defRPr>
            </a:lvl8pPr>
            <a:lvl9pPr lvl="8" rtl="0" algn="ctr">
              <a:spcBef>
                <a:spcPts val="0"/>
              </a:spcBef>
              <a:spcAft>
                <a:spcPts val="0"/>
              </a:spcAft>
              <a:buClr>
                <a:srgbClr val="FFFFFF"/>
              </a:buClr>
              <a:buSzPts val="3200"/>
              <a:buNone/>
              <a:defRPr>
                <a:solidFill>
                  <a:srgbClr val="FFFFFF"/>
                </a:solidFill>
              </a:defRPr>
            </a:lvl9pPr>
          </a:lstStyle>
          <a:p/>
        </p:txBody>
      </p:sp>
      <p:sp>
        <p:nvSpPr>
          <p:cNvPr id="193" name="Google Shape;193;p26"/>
          <p:cNvSpPr txBox="1"/>
          <p:nvPr>
            <p:ph idx="1" type="body"/>
          </p:nvPr>
        </p:nvSpPr>
        <p:spPr>
          <a:xfrm>
            <a:off x="4267200" y="0"/>
            <a:ext cx="4876800" cy="5143500"/>
          </a:xfrm>
          <a:prstGeom prst="rect">
            <a:avLst/>
          </a:prstGeom>
        </p:spPr>
        <p:txBody>
          <a:bodyPr anchorCtr="0" anchor="ctr" bIns="91425" lIns="91425" spcFirstLastPara="1" rIns="91425" wrap="square" tIns="91425">
            <a:noAutofit/>
          </a:bodyPr>
          <a:lstStyle>
            <a:lvl1pPr indent="-361950" lvl="0" marL="457200" rtl="0">
              <a:spcBef>
                <a:spcPts val="0"/>
              </a:spcBef>
              <a:spcAft>
                <a:spcPts val="0"/>
              </a:spcAft>
              <a:buSzPts val="2100"/>
              <a:buChar char="▷"/>
              <a:defRPr sz="2100"/>
            </a:lvl1pPr>
            <a:lvl2pPr indent="-361950" lvl="1" marL="914400" rtl="0">
              <a:spcBef>
                <a:spcPts val="0"/>
              </a:spcBef>
              <a:spcAft>
                <a:spcPts val="0"/>
              </a:spcAft>
              <a:buSzPts val="2100"/>
              <a:buChar char="○"/>
              <a:defRPr sz="2100"/>
            </a:lvl2pPr>
            <a:lvl3pPr indent="-361950" lvl="2" marL="1371600" rtl="0">
              <a:spcBef>
                <a:spcPts val="0"/>
              </a:spcBef>
              <a:spcAft>
                <a:spcPts val="0"/>
              </a:spcAft>
              <a:buSzPts val="2100"/>
              <a:buChar char="■"/>
              <a:defRPr sz="2100"/>
            </a:lvl3pPr>
            <a:lvl4pPr indent="-361950" lvl="3" marL="1828800" rtl="0">
              <a:spcBef>
                <a:spcPts val="0"/>
              </a:spcBef>
              <a:spcAft>
                <a:spcPts val="0"/>
              </a:spcAft>
              <a:buSzPts val="2100"/>
              <a:buChar char="●"/>
              <a:defRPr sz="2100"/>
            </a:lvl4pPr>
            <a:lvl5pPr indent="-361950" lvl="4" marL="2286000" rtl="0">
              <a:spcBef>
                <a:spcPts val="0"/>
              </a:spcBef>
              <a:spcAft>
                <a:spcPts val="0"/>
              </a:spcAft>
              <a:buSzPts val="2100"/>
              <a:buChar char="○"/>
              <a:defRPr sz="2100"/>
            </a:lvl5pPr>
            <a:lvl6pPr indent="-361950" lvl="5" marL="2743200" rtl="0">
              <a:spcBef>
                <a:spcPts val="0"/>
              </a:spcBef>
              <a:spcAft>
                <a:spcPts val="0"/>
              </a:spcAft>
              <a:buSzPts val="2100"/>
              <a:buChar char="■"/>
              <a:defRPr sz="2100"/>
            </a:lvl6pPr>
            <a:lvl7pPr indent="-361950" lvl="6" marL="3200400" rtl="0">
              <a:spcBef>
                <a:spcPts val="0"/>
              </a:spcBef>
              <a:spcAft>
                <a:spcPts val="0"/>
              </a:spcAft>
              <a:buSzPts val="2100"/>
              <a:buChar char="●"/>
              <a:defRPr sz="2100"/>
            </a:lvl7pPr>
            <a:lvl8pPr indent="-361950" lvl="7" marL="3657600" rtl="0">
              <a:spcBef>
                <a:spcPts val="0"/>
              </a:spcBef>
              <a:spcAft>
                <a:spcPts val="0"/>
              </a:spcAft>
              <a:buSzPts val="2100"/>
              <a:buChar char="○"/>
              <a:defRPr sz="2100"/>
            </a:lvl8pPr>
            <a:lvl9pPr indent="-361950" lvl="8" marL="4114800" rtl="0">
              <a:spcBef>
                <a:spcPts val="0"/>
              </a:spcBef>
              <a:spcAft>
                <a:spcPts val="0"/>
              </a:spcAft>
              <a:buSzPts val="2100"/>
              <a:buChar char="■"/>
              <a:defRPr sz="2100"/>
            </a:lvl9pPr>
          </a:lstStyle>
          <a:p/>
        </p:txBody>
      </p:sp>
      <p:sp>
        <p:nvSpPr>
          <p:cNvPr id="194" name="Google Shape;194;p26"/>
          <p:cNvSpPr txBox="1"/>
          <p:nvPr>
            <p:ph idx="12" type="sldNum"/>
          </p:nvPr>
        </p:nvSpPr>
        <p:spPr>
          <a:xfrm>
            <a:off x="8472458" y="4663217"/>
            <a:ext cx="548700" cy="3936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p:cSld name="CUSTOM">
    <p:bg>
      <p:bgPr>
        <a:solidFill>
          <a:srgbClr val="434343"/>
        </a:solidFill>
      </p:bgPr>
    </p:bg>
    <p:spTree>
      <p:nvGrpSpPr>
        <p:cNvPr id="195" name="Shape 195"/>
        <p:cNvGrpSpPr/>
        <p:nvPr/>
      </p:nvGrpSpPr>
      <p:grpSpPr>
        <a:xfrm>
          <a:off x="0" y="0"/>
          <a:ext cx="0" cy="0"/>
          <a:chOff x="0" y="0"/>
          <a:chExt cx="0" cy="0"/>
        </a:xfrm>
      </p:grpSpPr>
      <p:sp>
        <p:nvSpPr>
          <p:cNvPr id="196" name="Google Shape;196;p2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p:cSld name="Title and Content">
    <p:spTree>
      <p:nvGrpSpPr>
        <p:cNvPr id="197" name="Shape 197"/>
        <p:cNvGrpSpPr/>
        <p:nvPr/>
      </p:nvGrpSpPr>
      <p:grpSpPr>
        <a:xfrm>
          <a:off x="0" y="0"/>
          <a:ext cx="0" cy="0"/>
          <a:chOff x="0" y="0"/>
          <a:chExt cx="0" cy="0"/>
        </a:xfrm>
      </p:grpSpPr>
      <p:sp>
        <p:nvSpPr>
          <p:cNvPr id="198" name="Google Shape;198;p28"/>
          <p:cNvSpPr txBox="1"/>
          <p:nvPr>
            <p:ph idx="1" type="body"/>
          </p:nvPr>
        </p:nvSpPr>
        <p:spPr>
          <a:xfrm>
            <a:off x="911226" y="1200151"/>
            <a:ext cx="8004300" cy="3394500"/>
          </a:xfrm>
          <a:prstGeom prst="rect">
            <a:avLst/>
          </a:prstGeom>
          <a:solidFill>
            <a:schemeClr val="lt1">
              <a:alpha val="49800"/>
            </a:schemeClr>
          </a:solidFill>
          <a:ln>
            <a:noFill/>
          </a:ln>
        </p:spPr>
        <p:txBody>
          <a:bodyPr anchorCtr="0" anchor="t" bIns="34275" lIns="68575" spcFirstLastPara="1" rIns="68575" wrap="square" tIns="34275">
            <a:noAutofit/>
          </a:bodyPr>
          <a:lstStyle>
            <a:lvl1pPr indent="-317500" lvl="0" marL="457200" rtl="0" algn="l">
              <a:spcBef>
                <a:spcPts val="300"/>
              </a:spcBef>
              <a:spcAft>
                <a:spcPts val="0"/>
              </a:spcAft>
              <a:buClr>
                <a:schemeClr val="dk1"/>
              </a:buClr>
              <a:buSzPts val="1400"/>
              <a:buChar char="▷"/>
              <a:defRPr/>
            </a:lvl1pPr>
            <a:lvl2pPr indent="-317500" lvl="1" marL="914400" rtl="0" algn="l">
              <a:spcBef>
                <a:spcPts val="300"/>
              </a:spcBef>
              <a:spcAft>
                <a:spcPts val="0"/>
              </a:spcAft>
              <a:buClr>
                <a:schemeClr val="dk1"/>
              </a:buClr>
              <a:buSzPts val="1400"/>
              <a:buChar char="○"/>
              <a:defRPr/>
            </a:lvl2pPr>
            <a:lvl3pPr indent="-317500" lvl="2" marL="1371600" rtl="0" algn="l">
              <a:spcBef>
                <a:spcPts val="300"/>
              </a:spcBef>
              <a:spcAft>
                <a:spcPts val="0"/>
              </a:spcAft>
              <a:buClr>
                <a:schemeClr val="dk1"/>
              </a:buClr>
              <a:buSzPts val="1400"/>
              <a:buChar char="■"/>
              <a:defRPr/>
            </a:lvl3pPr>
            <a:lvl4pPr indent="-317500" lvl="3" marL="1828800" rtl="0" algn="l">
              <a:spcBef>
                <a:spcPts val="300"/>
              </a:spcBef>
              <a:spcAft>
                <a:spcPts val="0"/>
              </a:spcAft>
              <a:buClr>
                <a:schemeClr val="dk1"/>
              </a:buClr>
              <a:buSzPts val="1400"/>
              <a:buChar char="●"/>
              <a:defRPr/>
            </a:lvl4pPr>
            <a:lvl5pPr indent="-317500" lvl="4" marL="2286000" rtl="0" algn="l">
              <a:spcBef>
                <a:spcPts val="300"/>
              </a:spcBef>
              <a:spcAft>
                <a:spcPts val="0"/>
              </a:spcAft>
              <a:buClr>
                <a:schemeClr val="dk1"/>
              </a:buClr>
              <a:buSzPts val="1400"/>
              <a:buChar char="○"/>
              <a:defRPr/>
            </a:lvl5pPr>
            <a:lvl6pPr indent="-317500" lvl="5" marL="2743200" rtl="0" algn="l">
              <a:spcBef>
                <a:spcPts val="300"/>
              </a:spcBef>
              <a:spcAft>
                <a:spcPts val="0"/>
              </a:spcAft>
              <a:buClr>
                <a:schemeClr val="dk1"/>
              </a:buClr>
              <a:buSzPts val="1400"/>
              <a:buChar char="■"/>
              <a:defRPr/>
            </a:lvl6pPr>
            <a:lvl7pPr indent="-317500" lvl="6" marL="3200400" rtl="0" algn="l">
              <a:spcBef>
                <a:spcPts val="300"/>
              </a:spcBef>
              <a:spcAft>
                <a:spcPts val="0"/>
              </a:spcAft>
              <a:buClr>
                <a:schemeClr val="dk1"/>
              </a:buClr>
              <a:buSzPts val="1400"/>
              <a:buChar char="●"/>
              <a:defRPr/>
            </a:lvl7pPr>
            <a:lvl8pPr indent="-317500" lvl="7" marL="3657600" rtl="0" algn="l">
              <a:spcBef>
                <a:spcPts val="300"/>
              </a:spcBef>
              <a:spcAft>
                <a:spcPts val="0"/>
              </a:spcAft>
              <a:buClr>
                <a:schemeClr val="dk1"/>
              </a:buClr>
              <a:buSzPts val="1400"/>
              <a:buChar char="○"/>
              <a:defRPr/>
            </a:lvl8pPr>
            <a:lvl9pPr indent="-317500" lvl="8" marL="4114800" rtl="0" algn="l">
              <a:spcBef>
                <a:spcPts val="300"/>
              </a:spcBef>
              <a:spcAft>
                <a:spcPts val="0"/>
              </a:spcAft>
              <a:buClr>
                <a:schemeClr val="dk1"/>
              </a:buClr>
              <a:buSzPts val="1400"/>
              <a:buChar char="■"/>
              <a:defRPr/>
            </a:lvl9pPr>
          </a:lstStyle>
          <a:p/>
        </p:txBody>
      </p:sp>
      <p:sp>
        <p:nvSpPr>
          <p:cNvPr id="199" name="Google Shape;199;p28"/>
          <p:cNvSpPr txBox="1"/>
          <p:nvPr>
            <p:ph type="title"/>
          </p:nvPr>
        </p:nvSpPr>
        <p:spPr>
          <a:xfrm>
            <a:off x="914400" y="171450"/>
            <a:ext cx="8229600" cy="8574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3200"/>
              <a:buNone/>
              <a:defRPr/>
            </a:lvl1pPr>
            <a:lvl2pPr lvl="1" rtl="0" algn="l">
              <a:spcBef>
                <a:spcPts val="0"/>
              </a:spcBef>
              <a:spcAft>
                <a:spcPts val="0"/>
              </a:spcAft>
              <a:buSzPts val="3200"/>
              <a:buNone/>
              <a:defRPr/>
            </a:lvl2pPr>
            <a:lvl3pPr lvl="2" rtl="0" algn="l">
              <a:spcBef>
                <a:spcPts val="0"/>
              </a:spcBef>
              <a:spcAft>
                <a:spcPts val="0"/>
              </a:spcAft>
              <a:buSzPts val="3200"/>
              <a:buNone/>
              <a:defRPr/>
            </a:lvl3pPr>
            <a:lvl4pPr lvl="3" rtl="0" algn="l">
              <a:spcBef>
                <a:spcPts val="0"/>
              </a:spcBef>
              <a:spcAft>
                <a:spcPts val="0"/>
              </a:spcAft>
              <a:buSzPts val="3200"/>
              <a:buNone/>
              <a:defRPr/>
            </a:lvl4pPr>
            <a:lvl5pPr lvl="4" rtl="0" algn="l">
              <a:spcBef>
                <a:spcPts val="0"/>
              </a:spcBef>
              <a:spcAft>
                <a:spcPts val="0"/>
              </a:spcAft>
              <a:buSzPts val="3200"/>
              <a:buNone/>
              <a:defRPr/>
            </a:lvl5pPr>
            <a:lvl6pPr lvl="5" rtl="0" algn="l">
              <a:spcBef>
                <a:spcPts val="0"/>
              </a:spcBef>
              <a:spcAft>
                <a:spcPts val="0"/>
              </a:spcAft>
              <a:buSzPts val="3200"/>
              <a:buNone/>
              <a:defRPr/>
            </a:lvl6pPr>
            <a:lvl7pPr lvl="6" rtl="0" algn="l">
              <a:spcBef>
                <a:spcPts val="0"/>
              </a:spcBef>
              <a:spcAft>
                <a:spcPts val="0"/>
              </a:spcAft>
              <a:buSzPts val="3200"/>
              <a:buNone/>
              <a:defRPr/>
            </a:lvl7pPr>
            <a:lvl8pPr lvl="7" rtl="0" algn="l">
              <a:spcBef>
                <a:spcPts val="0"/>
              </a:spcBef>
              <a:spcAft>
                <a:spcPts val="0"/>
              </a:spcAft>
              <a:buSzPts val="3200"/>
              <a:buNone/>
              <a:defRPr/>
            </a:lvl8pPr>
            <a:lvl9pPr lvl="8" rtl="0" algn="l">
              <a:spcBef>
                <a:spcPts val="0"/>
              </a:spcBef>
              <a:spcAft>
                <a:spcPts val="0"/>
              </a:spcAft>
              <a:buSzPts val="3200"/>
              <a:buNone/>
              <a:defRPr/>
            </a:lvl9pPr>
          </a:lstStyle>
          <a:p/>
        </p:txBody>
      </p:sp>
      <p:sp>
        <p:nvSpPr>
          <p:cNvPr id="200" name="Google Shape;200;p28"/>
          <p:cNvSpPr txBox="1"/>
          <p:nvPr>
            <p:ph idx="12" type="sldNum"/>
          </p:nvPr>
        </p:nvSpPr>
        <p:spPr>
          <a:xfrm>
            <a:off x="7010400" y="4743451"/>
            <a:ext cx="21336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98989"/>
                </a:solidFill>
                <a:latin typeface="Calibri"/>
                <a:ea typeface="Calibri"/>
                <a:cs typeface="Calibri"/>
                <a:sym typeface="Calibri"/>
              </a:defRPr>
            </a:lvl1pPr>
            <a:lvl2pPr indent="0" lvl="1" marL="0" marR="0" rtl="0" algn="r">
              <a:spcBef>
                <a:spcPts val="0"/>
              </a:spcBef>
              <a:buNone/>
              <a:defRPr b="0" i="0" sz="900" u="none" cap="none" strike="noStrike">
                <a:solidFill>
                  <a:srgbClr val="898989"/>
                </a:solidFill>
                <a:latin typeface="Calibri"/>
                <a:ea typeface="Calibri"/>
                <a:cs typeface="Calibri"/>
                <a:sym typeface="Calibri"/>
              </a:defRPr>
            </a:lvl2pPr>
            <a:lvl3pPr indent="0" lvl="2" marL="0" marR="0" rtl="0" algn="r">
              <a:spcBef>
                <a:spcPts val="0"/>
              </a:spcBef>
              <a:buNone/>
              <a:defRPr b="0" i="0" sz="900" u="none" cap="none" strike="noStrike">
                <a:solidFill>
                  <a:srgbClr val="898989"/>
                </a:solidFill>
                <a:latin typeface="Calibri"/>
                <a:ea typeface="Calibri"/>
                <a:cs typeface="Calibri"/>
                <a:sym typeface="Calibri"/>
              </a:defRPr>
            </a:lvl3pPr>
            <a:lvl4pPr indent="0" lvl="3" marL="0" marR="0" rtl="0" algn="r">
              <a:spcBef>
                <a:spcPts val="0"/>
              </a:spcBef>
              <a:buNone/>
              <a:defRPr b="0" i="0" sz="900" u="none" cap="none" strike="noStrike">
                <a:solidFill>
                  <a:srgbClr val="898989"/>
                </a:solidFill>
                <a:latin typeface="Calibri"/>
                <a:ea typeface="Calibri"/>
                <a:cs typeface="Calibri"/>
                <a:sym typeface="Calibri"/>
              </a:defRPr>
            </a:lvl4pPr>
            <a:lvl5pPr indent="0" lvl="4" marL="0" marR="0" rtl="0" algn="r">
              <a:spcBef>
                <a:spcPts val="0"/>
              </a:spcBef>
              <a:buNone/>
              <a:defRPr b="0" i="0" sz="900" u="none" cap="none" strike="noStrike">
                <a:solidFill>
                  <a:srgbClr val="898989"/>
                </a:solidFill>
                <a:latin typeface="Calibri"/>
                <a:ea typeface="Calibri"/>
                <a:cs typeface="Calibri"/>
                <a:sym typeface="Calibri"/>
              </a:defRPr>
            </a:lvl5pPr>
            <a:lvl6pPr indent="0" lvl="5" marL="0" marR="0" rtl="0" algn="r">
              <a:spcBef>
                <a:spcPts val="0"/>
              </a:spcBef>
              <a:buNone/>
              <a:defRPr b="0" i="0" sz="900" u="none" cap="none" strike="noStrike">
                <a:solidFill>
                  <a:srgbClr val="898989"/>
                </a:solidFill>
                <a:latin typeface="Calibri"/>
                <a:ea typeface="Calibri"/>
                <a:cs typeface="Calibri"/>
                <a:sym typeface="Calibri"/>
              </a:defRPr>
            </a:lvl6pPr>
            <a:lvl7pPr indent="0" lvl="6" marL="0" marR="0" rtl="0" algn="r">
              <a:spcBef>
                <a:spcPts val="0"/>
              </a:spcBef>
              <a:buNone/>
              <a:defRPr b="0" i="0" sz="900" u="none" cap="none" strike="noStrike">
                <a:solidFill>
                  <a:srgbClr val="898989"/>
                </a:solidFill>
                <a:latin typeface="Calibri"/>
                <a:ea typeface="Calibri"/>
                <a:cs typeface="Calibri"/>
                <a:sym typeface="Calibri"/>
              </a:defRPr>
            </a:lvl7pPr>
            <a:lvl8pPr indent="0" lvl="7" marL="0" marR="0" rtl="0" algn="r">
              <a:spcBef>
                <a:spcPts val="0"/>
              </a:spcBef>
              <a:buNone/>
              <a:defRPr b="0" i="0" sz="900" u="none" cap="none" strike="noStrike">
                <a:solidFill>
                  <a:srgbClr val="898989"/>
                </a:solidFill>
                <a:latin typeface="Calibri"/>
                <a:ea typeface="Calibri"/>
                <a:cs typeface="Calibri"/>
                <a:sym typeface="Calibri"/>
              </a:defRPr>
            </a:lvl8pPr>
            <a:lvl9pPr indent="0" lvl="8" marL="0" marR="0" rtl="0" algn="r">
              <a:spcBef>
                <a:spcPts val="0"/>
              </a:spcBef>
              <a:buNone/>
              <a:defRPr b="0" i="0" sz="9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201" name="Shape 201"/>
        <p:cNvGrpSpPr/>
        <p:nvPr/>
      </p:nvGrpSpPr>
      <p:grpSpPr>
        <a:xfrm>
          <a:off x="0" y="0"/>
          <a:ext cx="0" cy="0"/>
          <a:chOff x="0" y="0"/>
          <a:chExt cx="0" cy="0"/>
        </a:xfrm>
      </p:grpSpPr>
      <p:sp>
        <p:nvSpPr>
          <p:cNvPr id="202" name="Google Shape;202;p29"/>
          <p:cNvSpPr txBox="1"/>
          <p:nvPr>
            <p:ph type="title"/>
          </p:nvPr>
        </p:nvSpPr>
        <p:spPr>
          <a:xfrm>
            <a:off x="914400" y="171450"/>
            <a:ext cx="8229600" cy="8574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3200"/>
              <a:buNone/>
              <a:defRPr/>
            </a:lvl1pPr>
            <a:lvl2pPr lvl="1" rtl="0" algn="l">
              <a:spcBef>
                <a:spcPts val="0"/>
              </a:spcBef>
              <a:spcAft>
                <a:spcPts val="0"/>
              </a:spcAft>
              <a:buSzPts val="3200"/>
              <a:buNone/>
              <a:defRPr/>
            </a:lvl2pPr>
            <a:lvl3pPr lvl="2" rtl="0" algn="l">
              <a:spcBef>
                <a:spcPts val="0"/>
              </a:spcBef>
              <a:spcAft>
                <a:spcPts val="0"/>
              </a:spcAft>
              <a:buSzPts val="3200"/>
              <a:buNone/>
              <a:defRPr/>
            </a:lvl3pPr>
            <a:lvl4pPr lvl="3" rtl="0" algn="l">
              <a:spcBef>
                <a:spcPts val="0"/>
              </a:spcBef>
              <a:spcAft>
                <a:spcPts val="0"/>
              </a:spcAft>
              <a:buSzPts val="3200"/>
              <a:buNone/>
              <a:defRPr/>
            </a:lvl4pPr>
            <a:lvl5pPr lvl="4" rtl="0" algn="l">
              <a:spcBef>
                <a:spcPts val="0"/>
              </a:spcBef>
              <a:spcAft>
                <a:spcPts val="0"/>
              </a:spcAft>
              <a:buSzPts val="3200"/>
              <a:buNone/>
              <a:defRPr/>
            </a:lvl5pPr>
            <a:lvl6pPr lvl="5" rtl="0" algn="l">
              <a:spcBef>
                <a:spcPts val="0"/>
              </a:spcBef>
              <a:spcAft>
                <a:spcPts val="0"/>
              </a:spcAft>
              <a:buSzPts val="3200"/>
              <a:buNone/>
              <a:defRPr/>
            </a:lvl6pPr>
            <a:lvl7pPr lvl="6" rtl="0" algn="l">
              <a:spcBef>
                <a:spcPts val="0"/>
              </a:spcBef>
              <a:spcAft>
                <a:spcPts val="0"/>
              </a:spcAft>
              <a:buSzPts val="3200"/>
              <a:buNone/>
              <a:defRPr/>
            </a:lvl7pPr>
            <a:lvl8pPr lvl="7" rtl="0" algn="l">
              <a:spcBef>
                <a:spcPts val="0"/>
              </a:spcBef>
              <a:spcAft>
                <a:spcPts val="0"/>
              </a:spcAft>
              <a:buSzPts val="3200"/>
              <a:buNone/>
              <a:defRPr/>
            </a:lvl8pPr>
            <a:lvl9pPr lvl="8" rtl="0" algn="l">
              <a:spcBef>
                <a:spcPts val="0"/>
              </a:spcBef>
              <a:spcAft>
                <a:spcPts val="0"/>
              </a:spcAft>
              <a:buSzPts val="3200"/>
              <a:buNone/>
              <a:defRPr/>
            </a:lvl9pPr>
          </a:lstStyle>
          <a:p/>
        </p:txBody>
      </p:sp>
      <p:sp>
        <p:nvSpPr>
          <p:cNvPr id="203" name="Google Shape;203;p29"/>
          <p:cNvSpPr txBox="1"/>
          <p:nvPr>
            <p:ph idx="1" type="body"/>
          </p:nvPr>
        </p:nvSpPr>
        <p:spPr>
          <a:xfrm>
            <a:off x="457200" y="1151335"/>
            <a:ext cx="4040100" cy="480000"/>
          </a:xfrm>
          <a:prstGeom prst="rect">
            <a:avLst/>
          </a:prstGeom>
          <a:solidFill>
            <a:schemeClr val="lt1">
              <a:alpha val="49800"/>
            </a:schemeClr>
          </a:solidFill>
          <a:ln>
            <a:noFill/>
          </a:ln>
        </p:spPr>
        <p:txBody>
          <a:bodyPr anchorCtr="0" anchor="b" bIns="34275" lIns="68575" spcFirstLastPara="1" rIns="68575" wrap="square" tIns="34275">
            <a:noAutofit/>
          </a:bodyPr>
          <a:lstStyle>
            <a:lvl1pPr indent="-228600" lvl="0" marL="457200" rtl="0" algn="l">
              <a:spcBef>
                <a:spcPts val="400"/>
              </a:spcBef>
              <a:spcAft>
                <a:spcPts val="0"/>
              </a:spcAft>
              <a:buClr>
                <a:schemeClr val="dk1"/>
              </a:buClr>
              <a:buSzPts val="1800"/>
              <a:buNone/>
              <a:defRPr b="1" sz="1800"/>
            </a:lvl1pPr>
            <a:lvl2pPr indent="-228600" lvl="1" marL="914400" rtl="0" algn="l">
              <a:spcBef>
                <a:spcPts val="300"/>
              </a:spcBef>
              <a:spcAft>
                <a:spcPts val="0"/>
              </a:spcAft>
              <a:buClr>
                <a:schemeClr val="dk1"/>
              </a:buClr>
              <a:buSzPts val="1500"/>
              <a:buNone/>
              <a:defRPr b="1" sz="1500"/>
            </a:lvl2pPr>
            <a:lvl3pPr indent="-228600" lvl="2" marL="1371600" rtl="0" algn="l">
              <a:spcBef>
                <a:spcPts val="300"/>
              </a:spcBef>
              <a:spcAft>
                <a:spcPts val="0"/>
              </a:spcAft>
              <a:buClr>
                <a:schemeClr val="dk1"/>
              </a:buClr>
              <a:buSzPts val="1400"/>
              <a:buNone/>
              <a:defRPr b="1" sz="1400"/>
            </a:lvl3pPr>
            <a:lvl4pPr indent="-228600" lvl="3" marL="1828800" rtl="0" algn="l">
              <a:spcBef>
                <a:spcPts val="200"/>
              </a:spcBef>
              <a:spcAft>
                <a:spcPts val="0"/>
              </a:spcAft>
              <a:buClr>
                <a:schemeClr val="dk1"/>
              </a:buClr>
              <a:buSzPts val="1200"/>
              <a:buNone/>
              <a:defRPr b="1" sz="1200"/>
            </a:lvl4pPr>
            <a:lvl5pPr indent="-228600" lvl="4" marL="2286000" rtl="0" algn="l">
              <a:spcBef>
                <a:spcPts val="200"/>
              </a:spcBef>
              <a:spcAft>
                <a:spcPts val="0"/>
              </a:spcAft>
              <a:buClr>
                <a:schemeClr val="dk1"/>
              </a:buClr>
              <a:buSzPts val="1200"/>
              <a:buNone/>
              <a:defRPr b="1" sz="1200"/>
            </a:lvl5pPr>
            <a:lvl6pPr indent="-228600" lvl="5" marL="2743200" rtl="0" algn="l">
              <a:spcBef>
                <a:spcPts val="200"/>
              </a:spcBef>
              <a:spcAft>
                <a:spcPts val="0"/>
              </a:spcAft>
              <a:buClr>
                <a:schemeClr val="dk1"/>
              </a:buClr>
              <a:buSzPts val="1200"/>
              <a:buNone/>
              <a:defRPr b="1" sz="1200"/>
            </a:lvl6pPr>
            <a:lvl7pPr indent="-228600" lvl="6" marL="3200400" rtl="0" algn="l">
              <a:spcBef>
                <a:spcPts val="200"/>
              </a:spcBef>
              <a:spcAft>
                <a:spcPts val="0"/>
              </a:spcAft>
              <a:buClr>
                <a:schemeClr val="dk1"/>
              </a:buClr>
              <a:buSzPts val="1200"/>
              <a:buNone/>
              <a:defRPr b="1" sz="1200"/>
            </a:lvl7pPr>
            <a:lvl8pPr indent="-228600" lvl="7" marL="3657600" rtl="0" algn="l">
              <a:spcBef>
                <a:spcPts val="200"/>
              </a:spcBef>
              <a:spcAft>
                <a:spcPts val="0"/>
              </a:spcAft>
              <a:buClr>
                <a:schemeClr val="dk1"/>
              </a:buClr>
              <a:buSzPts val="1200"/>
              <a:buNone/>
              <a:defRPr b="1" sz="1200"/>
            </a:lvl8pPr>
            <a:lvl9pPr indent="-228600" lvl="8" marL="4114800" rtl="0" algn="l">
              <a:spcBef>
                <a:spcPts val="200"/>
              </a:spcBef>
              <a:spcAft>
                <a:spcPts val="0"/>
              </a:spcAft>
              <a:buClr>
                <a:schemeClr val="dk1"/>
              </a:buClr>
              <a:buSzPts val="1200"/>
              <a:buNone/>
              <a:defRPr b="1" sz="1200"/>
            </a:lvl9pPr>
          </a:lstStyle>
          <a:p/>
        </p:txBody>
      </p:sp>
      <p:sp>
        <p:nvSpPr>
          <p:cNvPr id="204" name="Google Shape;204;p29"/>
          <p:cNvSpPr txBox="1"/>
          <p:nvPr>
            <p:ph idx="2" type="body"/>
          </p:nvPr>
        </p:nvSpPr>
        <p:spPr>
          <a:xfrm>
            <a:off x="457200" y="1631156"/>
            <a:ext cx="4040100" cy="2963400"/>
          </a:xfrm>
          <a:prstGeom prst="rect">
            <a:avLst/>
          </a:prstGeom>
          <a:solidFill>
            <a:schemeClr val="lt1">
              <a:alpha val="49800"/>
            </a:schemeClr>
          </a:solidFill>
          <a:ln>
            <a:noFill/>
          </a:ln>
        </p:spPr>
        <p:txBody>
          <a:bodyPr anchorCtr="0" anchor="t" bIns="34275" lIns="68575" spcFirstLastPara="1" rIns="68575" wrap="square" tIns="34275">
            <a:noAutofit/>
          </a:bodyPr>
          <a:lstStyle>
            <a:lvl1pPr indent="-342900" lvl="0" marL="457200" rtl="0" algn="l">
              <a:spcBef>
                <a:spcPts val="400"/>
              </a:spcBef>
              <a:spcAft>
                <a:spcPts val="0"/>
              </a:spcAft>
              <a:buClr>
                <a:schemeClr val="dk1"/>
              </a:buClr>
              <a:buSzPts val="1800"/>
              <a:buChar char="▷"/>
              <a:defRPr sz="1800"/>
            </a:lvl1pPr>
            <a:lvl2pPr indent="-323850" lvl="1" marL="914400" rtl="0" algn="l">
              <a:spcBef>
                <a:spcPts val="300"/>
              </a:spcBef>
              <a:spcAft>
                <a:spcPts val="0"/>
              </a:spcAft>
              <a:buClr>
                <a:schemeClr val="dk1"/>
              </a:buClr>
              <a:buSzPts val="1500"/>
              <a:buChar char="○"/>
              <a:defRPr sz="1500"/>
            </a:lvl2pPr>
            <a:lvl3pPr indent="-317500" lvl="2" marL="1371600" rtl="0" algn="l">
              <a:spcBef>
                <a:spcPts val="300"/>
              </a:spcBef>
              <a:spcAft>
                <a:spcPts val="0"/>
              </a:spcAft>
              <a:buClr>
                <a:schemeClr val="dk1"/>
              </a:buClr>
              <a:buSzPts val="1400"/>
              <a:buChar char="■"/>
              <a:defRPr sz="1400"/>
            </a:lvl3pPr>
            <a:lvl4pPr indent="-304800" lvl="3" marL="1828800" rtl="0" algn="l">
              <a:spcBef>
                <a:spcPts val="200"/>
              </a:spcBef>
              <a:spcAft>
                <a:spcPts val="0"/>
              </a:spcAft>
              <a:buClr>
                <a:schemeClr val="dk1"/>
              </a:buClr>
              <a:buSzPts val="1200"/>
              <a:buChar char="●"/>
              <a:defRPr sz="1200"/>
            </a:lvl4pPr>
            <a:lvl5pPr indent="-304800" lvl="4" marL="2286000" rtl="0" algn="l">
              <a:spcBef>
                <a:spcPts val="200"/>
              </a:spcBef>
              <a:spcAft>
                <a:spcPts val="0"/>
              </a:spcAft>
              <a:buClr>
                <a:schemeClr val="dk1"/>
              </a:buClr>
              <a:buSzPts val="1200"/>
              <a:buChar char="○"/>
              <a:defRPr sz="1200"/>
            </a:lvl5pPr>
            <a:lvl6pPr indent="-304800" lvl="5" marL="2743200" rtl="0" algn="l">
              <a:spcBef>
                <a:spcPts val="200"/>
              </a:spcBef>
              <a:spcAft>
                <a:spcPts val="0"/>
              </a:spcAft>
              <a:buClr>
                <a:schemeClr val="dk1"/>
              </a:buClr>
              <a:buSzPts val="1200"/>
              <a:buChar char="■"/>
              <a:defRPr sz="1200"/>
            </a:lvl6pPr>
            <a:lvl7pPr indent="-304800" lvl="6" marL="3200400" rtl="0" algn="l">
              <a:spcBef>
                <a:spcPts val="200"/>
              </a:spcBef>
              <a:spcAft>
                <a:spcPts val="0"/>
              </a:spcAft>
              <a:buClr>
                <a:schemeClr val="dk1"/>
              </a:buClr>
              <a:buSzPts val="1200"/>
              <a:buChar char="●"/>
              <a:defRPr sz="1200"/>
            </a:lvl7pPr>
            <a:lvl8pPr indent="-304800" lvl="7" marL="3657600" rtl="0" algn="l">
              <a:spcBef>
                <a:spcPts val="200"/>
              </a:spcBef>
              <a:spcAft>
                <a:spcPts val="0"/>
              </a:spcAft>
              <a:buClr>
                <a:schemeClr val="dk1"/>
              </a:buClr>
              <a:buSzPts val="1200"/>
              <a:buChar char="○"/>
              <a:defRPr sz="1200"/>
            </a:lvl8pPr>
            <a:lvl9pPr indent="-304800" lvl="8" marL="4114800" rtl="0" algn="l">
              <a:spcBef>
                <a:spcPts val="200"/>
              </a:spcBef>
              <a:spcAft>
                <a:spcPts val="0"/>
              </a:spcAft>
              <a:buClr>
                <a:schemeClr val="dk1"/>
              </a:buClr>
              <a:buSzPts val="1200"/>
              <a:buChar char="■"/>
              <a:defRPr sz="1200"/>
            </a:lvl9pPr>
          </a:lstStyle>
          <a:p/>
        </p:txBody>
      </p:sp>
      <p:sp>
        <p:nvSpPr>
          <p:cNvPr id="205" name="Google Shape;205;p29"/>
          <p:cNvSpPr txBox="1"/>
          <p:nvPr>
            <p:ph idx="3" type="body"/>
          </p:nvPr>
        </p:nvSpPr>
        <p:spPr>
          <a:xfrm>
            <a:off x="4645026" y="1151335"/>
            <a:ext cx="4041600" cy="480000"/>
          </a:xfrm>
          <a:prstGeom prst="rect">
            <a:avLst/>
          </a:prstGeom>
          <a:solidFill>
            <a:schemeClr val="lt1">
              <a:alpha val="49800"/>
            </a:schemeClr>
          </a:solidFill>
          <a:ln>
            <a:noFill/>
          </a:ln>
        </p:spPr>
        <p:txBody>
          <a:bodyPr anchorCtr="0" anchor="b" bIns="34275" lIns="68575" spcFirstLastPara="1" rIns="68575" wrap="square" tIns="34275">
            <a:noAutofit/>
          </a:bodyPr>
          <a:lstStyle>
            <a:lvl1pPr indent="-228600" lvl="0" marL="457200" rtl="0" algn="l">
              <a:spcBef>
                <a:spcPts val="400"/>
              </a:spcBef>
              <a:spcAft>
                <a:spcPts val="0"/>
              </a:spcAft>
              <a:buClr>
                <a:schemeClr val="dk1"/>
              </a:buClr>
              <a:buSzPts val="1800"/>
              <a:buNone/>
              <a:defRPr b="1" sz="1800"/>
            </a:lvl1pPr>
            <a:lvl2pPr indent="-228600" lvl="1" marL="914400" rtl="0" algn="l">
              <a:spcBef>
                <a:spcPts val="300"/>
              </a:spcBef>
              <a:spcAft>
                <a:spcPts val="0"/>
              </a:spcAft>
              <a:buClr>
                <a:schemeClr val="dk1"/>
              </a:buClr>
              <a:buSzPts val="1500"/>
              <a:buNone/>
              <a:defRPr b="1" sz="1500"/>
            </a:lvl2pPr>
            <a:lvl3pPr indent="-228600" lvl="2" marL="1371600" rtl="0" algn="l">
              <a:spcBef>
                <a:spcPts val="300"/>
              </a:spcBef>
              <a:spcAft>
                <a:spcPts val="0"/>
              </a:spcAft>
              <a:buClr>
                <a:schemeClr val="dk1"/>
              </a:buClr>
              <a:buSzPts val="1400"/>
              <a:buNone/>
              <a:defRPr b="1" sz="1400"/>
            </a:lvl3pPr>
            <a:lvl4pPr indent="-228600" lvl="3" marL="1828800" rtl="0" algn="l">
              <a:spcBef>
                <a:spcPts val="200"/>
              </a:spcBef>
              <a:spcAft>
                <a:spcPts val="0"/>
              </a:spcAft>
              <a:buClr>
                <a:schemeClr val="dk1"/>
              </a:buClr>
              <a:buSzPts val="1200"/>
              <a:buNone/>
              <a:defRPr b="1" sz="1200"/>
            </a:lvl4pPr>
            <a:lvl5pPr indent="-228600" lvl="4" marL="2286000" rtl="0" algn="l">
              <a:spcBef>
                <a:spcPts val="200"/>
              </a:spcBef>
              <a:spcAft>
                <a:spcPts val="0"/>
              </a:spcAft>
              <a:buClr>
                <a:schemeClr val="dk1"/>
              </a:buClr>
              <a:buSzPts val="1200"/>
              <a:buNone/>
              <a:defRPr b="1" sz="1200"/>
            </a:lvl5pPr>
            <a:lvl6pPr indent="-228600" lvl="5" marL="2743200" rtl="0" algn="l">
              <a:spcBef>
                <a:spcPts val="200"/>
              </a:spcBef>
              <a:spcAft>
                <a:spcPts val="0"/>
              </a:spcAft>
              <a:buClr>
                <a:schemeClr val="dk1"/>
              </a:buClr>
              <a:buSzPts val="1200"/>
              <a:buNone/>
              <a:defRPr b="1" sz="1200"/>
            </a:lvl6pPr>
            <a:lvl7pPr indent="-228600" lvl="6" marL="3200400" rtl="0" algn="l">
              <a:spcBef>
                <a:spcPts val="200"/>
              </a:spcBef>
              <a:spcAft>
                <a:spcPts val="0"/>
              </a:spcAft>
              <a:buClr>
                <a:schemeClr val="dk1"/>
              </a:buClr>
              <a:buSzPts val="1200"/>
              <a:buNone/>
              <a:defRPr b="1" sz="1200"/>
            </a:lvl7pPr>
            <a:lvl8pPr indent="-228600" lvl="7" marL="3657600" rtl="0" algn="l">
              <a:spcBef>
                <a:spcPts val="200"/>
              </a:spcBef>
              <a:spcAft>
                <a:spcPts val="0"/>
              </a:spcAft>
              <a:buClr>
                <a:schemeClr val="dk1"/>
              </a:buClr>
              <a:buSzPts val="1200"/>
              <a:buNone/>
              <a:defRPr b="1" sz="1200"/>
            </a:lvl8pPr>
            <a:lvl9pPr indent="-228600" lvl="8" marL="4114800" rtl="0" algn="l">
              <a:spcBef>
                <a:spcPts val="200"/>
              </a:spcBef>
              <a:spcAft>
                <a:spcPts val="0"/>
              </a:spcAft>
              <a:buClr>
                <a:schemeClr val="dk1"/>
              </a:buClr>
              <a:buSzPts val="1200"/>
              <a:buNone/>
              <a:defRPr b="1" sz="1200"/>
            </a:lvl9pPr>
          </a:lstStyle>
          <a:p/>
        </p:txBody>
      </p:sp>
      <p:sp>
        <p:nvSpPr>
          <p:cNvPr id="206" name="Google Shape;206;p29"/>
          <p:cNvSpPr txBox="1"/>
          <p:nvPr>
            <p:ph idx="4" type="body"/>
          </p:nvPr>
        </p:nvSpPr>
        <p:spPr>
          <a:xfrm>
            <a:off x="4645026" y="1631156"/>
            <a:ext cx="4041600" cy="2963400"/>
          </a:xfrm>
          <a:prstGeom prst="rect">
            <a:avLst/>
          </a:prstGeom>
          <a:solidFill>
            <a:schemeClr val="lt1">
              <a:alpha val="49800"/>
            </a:schemeClr>
          </a:solidFill>
          <a:ln>
            <a:noFill/>
          </a:ln>
        </p:spPr>
        <p:txBody>
          <a:bodyPr anchorCtr="0" anchor="t" bIns="34275" lIns="68575" spcFirstLastPara="1" rIns="68575" wrap="square" tIns="34275">
            <a:noAutofit/>
          </a:bodyPr>
          <a:lstStyle>
            <a:lvl1pPr indent="-342900" lvl="0" marL="457200" rtl="0" algn="l">
              <a:spcBef>
                <a:spcPts val="400"/>
              </a:spcBef>
              <a:spcAft>
                <a:spcPts val="0"/>
              </a:spcAft>
              <a:buClr>
                <a:schemeClr val="dk1"/>
              </a:buClr>
              <a:buSzPts val="1800"/>
              <a:buChar char="▷"/>
              <a:defRPr sz="1800"/>
            </a:lvl1pPr>
            <a:lvl2pPr indent="-323850" lvl="1" marL="914400" rtl="0" algn="l">
              <a:spcBef>
                <a:spcPts val="300"/>
              </a:spcBef>
              <a:spcAft>
                <a:spcPts val="0"/>
              </a:spcAft>
              <a:buClr>
                <a:schemeClr val="dk1"/>
              </a:buClr>
              <a:buSzPts val="1500"/>
              <a:buChar char="○"/>
              <a:defRPr sz="1500"/>
            </a:lvl2pPr>
            <a:lvl3pPr indent="-317500" lvl="2" marL="1371600" rtl="0" algn="l">
              <a:spcBef>
                <a:spcPts val="300"/>
              </a:spcBef>
              <a:spcAft>
                <a:spcPts val="0"/>
              </a:spcAft>
              <a:buClr>
                <a:schemeClr val="dk1"/>
              </a:buClr>
              <a:buSzPts val="1400"/>
              <a:buChar char="■"/>
              <a:defRPr sz="1400"/>
            </a:lvl3pPr>
            <a:lvl4pPr indent="-304800" lvl="3" marL="1828800" rtl="0" algn="l">
              <a:spcBef>
                <a:spcPts val="200"/>
              </a:spcBef>
              <a:spcAft>
                <a:spcPts val="0"/>
              </a:spcAft>
              <a:buClr>
                <a:schemeClr val="dk1"/>
              </a:buClr>
              <a:buSzPts val="1200"/>
              <a:buChar char="●"/>
              <a:defRPr sz="1200"/>
            </a:lvl4pPr>
            <a:lvl5pPr indent="-304800" lvl="4" marL="2286000" rtl="0" algn="l">
              <a:spcBef>
                <a:spcPts val="200"/>
              </a:spcBef>
              <a:spcAft>
                <a:spcPts val="0"/>
              </a:spcAft>
              <a:buClr>
                <a:schemeClr val="dk1"/>
              </a:buClr>
              <a:buSzPts val="1200"/>
              <a:buChar char="○"/>
              <a:defRPr sz="1200"/>
            </a:lvl5pPr>
            <a:lvl6pPr indent="-304800" lvl="5" marL="2743200" rtl="0" algn="l">
              <a:spcBef>
                <a:spcPts val="200"/>
              </a:spcBef>
              <a:spcAft>
                <a:spcPts val="0"/>
              </a:spcAft>
              <a:buClr>
                <a:schemeClr val="dk1"/>
              </a:buClr>
              <a:buSzPts val="1200"/>
              <a:buChar char="■"/>
              <a:defRPr sz="1200"/>
            </a:lvl6pPr>
            <a:lvl7pPr indent="-304800" lvl="6" marL="3200400" rtl="0" algn="l">
              <a:spcBef>
                <a:spcPts val="200"/>
              </a:spcBef>
              <a:spcAft>
                <a:spcPts val="0"/>
              </a:spcAft>
              <a:buClr>
                <a:schemeClr val="dk1"/>
              </a:buClr>
              <a:buSzPts val="1200"/>
              <a:buChar char="●"/>
              <a:defRPr sz="1200"/>
            </a:lvl7pPr>
            <a:lvl8pPr indent="-304800" lvl="7" marL="3657600" rtl="0" algn="l">
              <a:spcBef>
                <a:spcPts val="200"/>
              </a:spcBef>
              <a:spcAft>
                <a:spcPts val="0"/>
              </a:spcAft>
              <a:buClr>
                <a:schemeClr val="dk1"/>
              </a:buClr>
              <a:buSzPts val="1200"/>
              <a:buChar char="○"/>
              <a:defRPr sz="1200"/>
            </a:lvl8pPr>
            <a:lvl9pPr indent="-304800" lvl="8" marL="4114800" rtl="0" algn="l">
              <a:spcBef>
                <a:spcPts val="200"/>
              </a:spcBef>
              <a:spcAft>
                <a:spcPts val="0"/>
              </a:spcAft>
              <a:buClr>
                <a:schemeClr val="dk1"/>
              </a:buClr>
              <a:buSzPts val="1200"/>
              <a:buChar char="■"/>
              <a:defRPr sz="1200"/>
            </a:lvl9pPr>
          </a:lstStyle>
          <a:p/>
        </p:txBody>
      </p:sp>
      <p:sp>
        <p:nvSpPr>
          <p:cNvPr id="207" name="Google Shape;207;p29"/>
          <p:cNvSpPr txBox="1"/>
          <p:nvPr>
            <p:ph idx="10" type="dt"/>
          </p:nvPr>
        </p:nvSpPr>
        <p:spPr>
          <a:xfrm>
            <a:off x="914400" y="4743451"/>
            <a:ext cx="2133600" cy="2739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208" name="Google Shape;208;p29"/>
          <p:cNvSpPr txBox="1"/>
          <p:nvPr>
            <p:ph idx="11" type="ftr"/>
          </p:nvPr>
        </p:nvSpPr>
        <p:spPr>
          <a:xfrm>
            <a:off x="1143000" y="4735117"/>
            <a:ext cx="2895600" cy="273900"/>
          </a:xfrm>
          <a:prstGeom prst="rect">
            <a:avLst/>
          </a:prstGeom>
          <a:noFill/>
          <a:ln>
            <a:noFill/>
          </a:ln>
        </p:spPr>
        <p:txBody>
          <a:bodyPr anchorCtr="0" anchor="t" bIns="34275" lIns="68575" spcFirstLastPara="1" rIns="68575" wrap="square" tIns="34275">
            <a:noAutofit/>
          </a:bodyPr>
          <a:lstStyle>
            <a:lvl1pPr lvl="0"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1pPr>
            <a:lvl2pPr lvl="1"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2pPr>
            <a:lvl3pPr lvl="2"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3pPr>
            <a:lvl4pPr lvl="3"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4pPr>
            <a:lvl5pPr lvl="4"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5pPr>
            <a:lvl6pPr lvl="5"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6pPr>
            <a:lvl7pPr lvl="6"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7pPr>
            <a:lvl8pPr lvl="7"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8pPr>
            <a:lvl9pPr lvl="8" marR="0" rtl="0" algn="l">
              <a:spcBef>
                <a:spcPts val="0"/>
              </a:spcBef>
              <a:spcAft>
                <a:spcPts val="0"/>
              </a:spcAft>
              <a:buSzPts val="1100"/>
              <a:buNone/>
              <a:defRPr b="0" i="0" sz="1400" u="none" cap="none" strike="noStrike">
                <a:solidFill>
                  <a:schemeClr val="dk1"/>
                </a:solidFill>
                <a:latin typeface="Calibri"/>
                <a:ea typeface="Calibri"/>
                <a:cs typeface="Calibri"/>
                <a:sym typeface="Calibri"/>
              </a:defRPr>
            </a:lvl9pPr>
          </a:lstStyle>
          <a:p/>
        </p:txBody>
      </p:sp>
      <p:sp>
        <p:nvSpPr>
          <p:cNvPr id="209" name="Google Shape;209;p29"/>
          <p:cNvSpPr txBox="1"/>
          <p:nvPr>
            <p:ph idx="12" type="sldNum"/>
          </p:nvPr>
        </p:nvSpPr>
        <p:spPr>
          <a:xfrm>
            <a:off x="7010400" y="4743451"/>
            <a:ext cx="21336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98989"/>
                </a:solidFill>
                <a:latin typeface="Calibri"/>
                <a:ea typeface="Calibri"/>
                <a:cs typeface="Calibri"/>
                <a:sym typeface="Calibri"/>
              </a:defRPr>
            </a:lvl1pPr>
            <a:lvl2pPr indent="0" lvl="1" marL="0" marR="0" rtl="0" algn="r">
              <a:spcBef>
                <a:spcPts val="0"/>
              </a:spcBef>
              <a:buNone/>
              <a:defRPr b="0" i="0" sz="900" u="none" cap="none" strike="noStrike">
                <a:solidFill>
                  <a:srgbClr val="898989"/>
                </a:solidFill>
                <a:latin typeface="Calibri"/>
                <a:ea typeface="Calibri"/>
                <a:cs typeface="Calibri"/>
                <a:sym typeface="Calibri"/>
              </a:defRPr>
            </a:lvl2pPr>
            <a:lvl3pPr indent="0" lvl="2" marL="0" marR="0" rtl="0" algn="r">
              <a:spcBef>
                <a:spcPts val="0"/>
              </a:spcBef>
              <a:buNone/>
              <a:defRPr b="0" i="0" sz="900" u="none" cap="none" strike="noStrike">
                <a:solidFill>
                  <a:srgbClr val="898989"/>
                </a:solidFill>
                <a:latin typeface="Calibri"/>
                <a:ea typeface="Calibri"/>
                <a:cs typeface="Calibri"/>
                <a:sym typeface="Calibri"/>
              </a:defRPr>
            </a:lvl3pPr>
            <a:lvl4pPr indent="0" lvl="3" marL="0" marR="0" rtl="0" algn="r">
              <a:spcBef>
                <a:spcPts val="0"/>
              </a:spcBef>
              <a:buNone/>
              <a:defRPr b="0" i="0" sz="900" u="none" cap="none" strike="noStrike">
                <a:solidFill>
                  <a:srgbClr val="898989"/>
                </a:solidFill>
                <a:latin typeface="Calibri"/>
                <a:ea typeface="Calibri"/>
                <a:cs typeface="Calibri"/>
                <a:sym typeface="Calibri"/>
              </a:defRPr>
            </a:lvl4pPr>
            <a:lvl5pPr indent="0" lvl="4" marL="0" marR="0" rtl="0" algn="r">
              <a:spcBef>
                <a:spcPts val="0"/>
              </a:spcBef>
              <a:buNone/>
              <a:defRPr b="0" i="0" sz="900" u="none" cap="none" strike="noStrike">
                <a:solidFill>
                  <a:srgbClr val="898989"/>
                </a:solidFill>
                <a:latin typeface="Calibri"/>
                <a:ea typeface="Calibri"/>
                <a:cs typeface="Calibri"/>
                <a:sym typeface="Calibri"/>
              </a:defRPr>
            </a:lvl5pPr>
            <a:lvl6pPr indent="0" lvl="5" marL="0" marR="0" rtl="0" algn="r">
              <a:spcBef>
                <a:spcPts val="0"/>
              </a:spcBef>
              <a:buNone/>
              <a:defRPr b="0" i="0" sz="900" u="none" cap="none" strike="noStrike">
                <a:solidFill>
                  <a:srgbClr val="898989"/>
                </a:solidFill>
                <a:latin typeface="Calibri"/>
                <a:ea typeface="Calibri"/>
                <a:cs typeface="Calibri"/>
                <a:sym typeface="Calibri"/>
              </a:defRPr>
            </a:lvl6pPr>
            <a:lvl7pPr indent="0" lvl="6" marL="0" marR="0" rtl="0" algn="r">
              <a:spcBef>
                <a:spcPts val="0"/>
              </a:spcBef>
              <a:buNone/>
              <a:defRPr b="0" i="0" sz="900" u="none" cap="none" strike="noStrike">
                <a:solidFill>
                  <a:srgbClr val="898989"/>
                </a:solidFill>
                <a:latin typeface="Calibri"/>
                <a:ea typeface="Calibri"/>
                <a:cs typeface="Calibri"/>
                <a:sym typeface="Calibri"/>
              </a:defRPr>
            </a:lvl7pPr>
            <a:lvl8pPr indent="0" lvl="7" marL="0" marR="0" rtl="0" algn="r">
              <a:spcBef>
                <a:spcPts val="0"/>
              </a:spcBef>
              <a:buNone/>
              <a:defRPr b="0" i="0" sz="900" u="none" cap="none" strike="noStrike">
                <a:solidFill>
                  <a:srgbClr val="898989"/>
                </a:solidFill>
                <a:latin typeface="Calibri"/>
                <a:ea typeface="Calibri"/>
                <a:cs typeface="Calibri"/>
                <a:sym typeface="Calibri"/>
              </a:defRPr>
            </a:lvl8pPr>
            <a:lvl9pPr indent="0" lvl="8" marL="0" marR="0" rtl="0" algn="r">
              <a:spcBef>
                <a:spcPts val="0"/>
              </a:spcBef>
              <a:buNone/>
              <a:defRPr b="0" i="0" sz="9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2">
  <p:cSld name="Title and Content_1">
    <p:spTree>
      <p:nvGrpSpPr>
        <p:cNvPr id="210" name="Shape 210"/>
        <p:cNvGrpSpPr/>
        <p:nvPr/>
      </p:nvGrpSpPr>
      <p:grpSpPr>
        <a:xfrm>
          <a:off x="0" y="0"/>
          <a:ext cx="0" cy="0"/>
          <a:chOff x="0" y="0"/>
          <a:chExt cx="0" cy="0"/>
        </a:xfrm>
      </p:grpSpPr>
      <p:sp>
        <p:nvSpPr>
          <p:cNvPr id="211" name="Google Shape;211;p30"/>
          <p:cNvSpPr txBox="1"/>
          <p:nvPr>
            <p:ph idx="1" type="body"/>
          </p:nvPr>
        </p:nvSpPr>
        <p:spPr>
          <a:xfrm>
            <a:off x="911226" y="1200151"/>
            <a:ext cx="8004300" cy="3394500"/>
          </a:xfrm>
          <a:prstGeom prst="rect">
            <a:avLst/>
          </a:prstGeom>
          <a:solidFill>
            <a:schemeClr val="lt1">
              <a:alpha val="49800"/>
            </a:schemeClr>
          </a:solidFill>
          <a:ln>
            <a:noFill/>
          </a:ln>
        </p:spPr>
        <p:txBody>
          <a:bodyPr anchorCtr="0" anchor="t" bIns="34275" lIns="68575" spcFirstLastPara="1" rIns="68575" wrap="square" tIns="34275">
            <a:noAutofit/>
          </a:bodyPr>
          <a:lstStyle>
            <a:lvl1pPr indent="-317500" lvl="0" marL="457200" rtl="0" algn="l">
              <a:spcBef>
                <a:spcPts val="300"/>
              </a:spcBef>
              <a:spcAft>
                <a:spcPts val="0"/>
              </a:spcAft>
              <a:buClr>
                <a:schemeClr val="dk1"/>
              </a:buClr>
              <a:buSzPts val="1400"/>
              <a:buChar char="▷"/>
              <a:defRPr/>
            </a:lvl1pPr>
            <a:lvl2pPr indent="-317500" lvl="1" marL="914400" rtl="0" algn="l">
              <a:spcBef>
                <a:spcPts val="300"/>
              </a:spcBef>
              <a:spcAft>
                <a:spcPts val="0"/>
              </a:spcAft>
              <a:buClr>
                <a:schemeClr val="dk1"/>
              </a:buClr>
              <a:buSzPts val="1400"/>
              <a:buChar char="○"/>
              <a:defRPr/>
            </a:lvl2pPr>
            <a:lvl3pPr indent="-317500" lvl="2" marL="1371600" rtl="0" algn="l">
              <a:spcBef>
                <a:spcPts val="300"/>
              </a:spcBef>
              <a:spcAft>
                <a:spcPts val="0"/>
              </a:spcAft>
              <a:buClr>
                <a:schemeClr val="dk1"/>
              </a:buClr>
              <a:buSzPts val="1400"/>
              <a:buChar char="■"/>
              <a:defRPr/>
            </a:lvl3pPr>
            <a:lvl4pPr indent="-317500" lvl="3" marL="1828800" rtl="0" algn="l">
              <a:spcBef>
                <a:spcPts val="300"/>
              </a:spcBef>
              <a:spcAft>
                <a:spcPts val="0"/>
              </a:spcAft>
              <a:buClr>
                <a:schemeClr val="dk1"/>
              </a:buClr>
              <a:buSzPts val="1400"/>
              <a:buChar char="●"/>
              <a:defRPr/>
            </a:lvl4pPr>
            <a:lvl5pPr indent="-317500" lvl="4" marL="2286000" rtl="0" algn="l">
              <a:spcBef>
                <a:spcPts val="300"/>
              </a:spcBef>
              <a:spcAft>
                <a:spcPts val="0"/>
              </a:spcAft>
              <a:buClr>
                <a:schemeClr val="dk1"/>
              </a:buClr>
              <a:buSzPts val="1400"/>
              <a:buChar char="○"/>
              <a:defRPr/>
            </a:lvl5pPr>
            <a:lvl6pPr indent="-317500" lvl="5" marL="2743200" rtl="0" algn="l">
              <a:spcBef>
                <a:spcPts val="300"/>
              </a:spcBef>
              <a:spcAft>
                <a:spcPts val="0"/>
              </a:spcAft>
              <a:buClr>
                <a:schemeClr val="dk1"/>
              </a:buClr>
              <a:buSzPts val="1400"/>
              <a:buChar char="■"/>
              <a:defRPr/>
            </a:lvl6pPr>
            <a:lvl7pPr indent="-317500" lvl="6" marL="3200400" rtl="0" algn="l">
              <a:spcBef>
                <a:spcPts val="300"/>
              </a:spcBef>
              <a:spcAft>
                <a:spcPts val="0"/>
              </a:spcAft>
              <a:buClr>
                <a:schemeClr val="dk1"/>
              </a:buClr>
              <a:buSzPts val="1400"/>
              <a:buChar char="●"/>
              <a:defRPr/>
            </a:lvl7pPr>
            <a:lvl8pPr indent="-317500" lvl="7" marL="3657600" rtl="0" algn="l">
              <a:spcBef>
                <a:spcPts val="300"/>
              </a:spcBef>
              <a:spcAft>
                <a:spcPts val="0"/>
              </a:spcAft>
              <a:buClr>
                <a:schemeClr val="dk1"/>
              </a:buClr>
              <a:buSzPts val="1400"/>
              <a:buChar char="○"/>
              <a:defRPr/>
            </a:lvl8pPr>
            <a:lvl9pPr indent="-317500" lvl="8" marL="4114800" rtl="0" algn="l">
              <a:spcBef>
                <a:spcPts val="300"/>
              </a:spcBef>
              <a:spcAft>
                <a:spcPts val="0"/>
              </a:spcAft>
              <a:buClr>
                <a:schemeClr val="dk1"/>
              </a:buClr>
              <a:buSzPts val="1400"/>
              <a:buChar char="■"/>
              <a:defRPr/>
            </a:lvl9pPr>
          </a:lstStyle>
          <a:p/>
        </p:txBody>
      </p:sp>
      <p:sp>
        <p:nvSpPr>
          <p:cNvPr id="212" name="Google Shape;212;p30"/>
          <p:cNvSpPr txBox="1"/>
          <p:nvPr>
            <p:ph type="title"/>
          </p:nvPr>
        </p:nvSpPr>
        <p:spPr>
          <a:xfrm>
            <a:off x="914400" y="171450"/>
            <a:ext cx="8229600" cy="8574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3200"/>
              <a:buNone/>
              <a:defRPr/>
            </a:lvl1pPr>
            <a:lvl2pPr lvl="1" rtl="0" algn="l">
              <a:spcBef>
                <a:spcPts val="0"/>
              </a:spcBef>
              <a:spcAft>
                <a:spcPts val="0"/>
              </a:spcAft>
              <a:buSzPts val="3200"/>
              <a:buNone/>
              <a:defRPr/>
            </a:lvl2pPr>
            <a:lvl3pPr lvl="2" rtl="0" algn="l">
              <a:spcBef>
                <a:spcPts val="0"/>
              </a:spcBef>
              <a:spcAft>
                <a:spcPts val="0"/>
              </a:spcAft>
              <a:buSzPts val="3200"/>
              <a:buNone/>
              <a:defRPr/>
            </a:lvl3pPr>
            <a:lvl4pPr lvl="3" rtl="0" algn="l">
              <a:spcBef>
                <a:spcPts val="0"/>
              </a:spcBef>
              <a:spcAft>
                <a:spcPts val="0"/>
              </a:spcAft>
              <a:buSzPts val="3200"/>
              <a:buNone/>
              <a:defRPr/>
            </a:lvl4pPr>
            <a:lvl5pPr lvl="4" rtl="0" algn="l">
              <a:spcBef>
                <a:spcPts val="0"/>
              </a:spcBef>
              <a:spcAft>
                <a:spcPts val="0"/>
              </a:spcAft>
              <a:buSzPts val="3200"/>
              <a:buNone/>
              <a:defRPr/>
            </a:lvl5pPr>
            <a:lvl6pPr lvl="5" rtl="0" algn="l">
              <a:spcBef>
                <a:spcPts val="0"/>
              </a:spcBef>
              <a:spcAft>
                <a:spcPts val="0"/>
              </a:spcAft>
              <a:buSzPts val="3200"/>
              <a:buNone/>
              <a:defRPr/>
            </a:lvl6pPr>
            <a:lvl7pPr lvl="6" rtl="0" algn="l">
              <a:spcBef>
                <a:spcPts val="0"/>
              </a:spcBef>
              <a:spcAft>
                <a:spcPts val="0"/>
              </a:spcAft>
              <a:buSzPts val="3200"/>
              <a:buNone/>
              <a:defRPr/>
            </a:lvl7pPr>
            <a:lvl8pPr lvl="7" rtl="0" algn="l">
              <a:spcBef>
                <a:spcPts val="0"/>
              </a:spcBef>
              <a:spcAft>
                <a:spcPts val="0"/>
              </a:spcAft>
              <a:buSzPts val="3200"/>
              <a:buNone/>
              <a:defRPr/>
            </a:lvl8pPr>
            <a:lvl9pPr lvl="8" rtl="0" algn="l">
              <a:spcBef>
                <a:spcPts val="0"/>
              </a:spcBef>
              <a:spcAft>
                <a:spcPts val="0"/>
              </a:spcAft>
              <a:buSzPts val="3200"/>
              <a:buNone/>
              <a:defRPr/>
            </a:lvl9pPr>
          </a:lstStyle>
          <a:p/>
        </p:txBody>
      </p:sp>
      <p:sp>
        <p:nvSpPr>
          <p:cNvPr id="213" name="Google Shape;213;p30"/>
          <p:cNvSpPr txBox="1"/>
          <p:nvPr>
            <p:ph idx="12" type="sldNum"/>
          </p:nvPr>
        </p:nvSpPr>
        <p:spPr>
          <a:xfrm>
            <a:off x="7010400" y="4743451"/>
            <a:ext cx="2133600" cy="273900"/>
          </a:xfrm>
          <a:prstGeom prst="rect">
            <a:avLst/>
          </a:prstGeom>
          <a:noFill/>
          <a:ln>
            <a:noFill/>
          </a:ln>
        </p:spPr>
        <p:txBody>
          <a:bodyPr anchorCtr="0" anchor="ctr" bIns="34275" lIns="68575" spcFirstLastPara="1" rIns="68575" wrap="square" tIns="34275">
            <a:noAutofit/>
          </a:bodyPr>
          <a:lstStyle>
            <a:lvl1pPr indent="0" lvl="0" marL="0" marR="0" rtl="0" algn="r">
              <a:spcBef>
                <a:spcPts val="0"/>
              </a:spcBef>
              <a:buNone/>
              <a:defRPr b="0" i="0" sz="900" u="none" cap="none" strike="noStrike">
                <a:solidFill>
                  <a:srgbClr val="898989"/>
                </a:solidFill>
                <a:latin typeface="Calibri"/>
                <a:ea typeface="Calibri"/>
                <a:cs typeface="Calibri"/>
                <a:sym typeface="Calibri"/>
              </a:defRPr>
            </a:lvl1pPr>
            <a:lvl2pPr indent="0" lvl="1" marL="0" marR="0" rtl="0" algn="r">
              <a:spcBef>
                <a:spcPts val="0"/>
              </a:spcBef>
              <a:buNone/>
              <a:defRPr b="0" i="0" sz="900" u="none" cap="none" strike="noStrike">
                <a:solidFill>
                  <a:srgbClr val="898989"/>
                </a:solidFill>
                <a:latin typeface="Calibri"/>
                <a:ea typeface="Calibri"/>
                <a:cs typeface="Calibri"/>
                <a:sym typeface="Calibri"/>
              </a:defRPr>
            </a:lvl2pPr>
            <a:lvl3pPr indent="0" lvl="2" marL="0" marR="0" rtl="0" algn="r">
              <a:spcBef>
                <a:spcPts val="0"/>
              </a:spcBef>
              <a:buNone/>
              <a:defRPr b="0" i="0" sz="900" u="none" cap="none" strike="noStrike">
                <a:solidFill>
                  <a:srgbClr val="898989"/>
                </a:solidFill>
                <a:latin typeface="Calibri"/>
                <a:ea typeface="Calibri"/>
                <a:cs typeface="Calibri"/>
                <a:sym typeface="Calibri"/>
              </a:defRPr>
            </a:lvl3pPr>
            <a:lvl4pPr indent="0" lvl="3" marL="0" marR="0" rtl="0" algn="r">
              <a:spcBef>
                <a:spcPts val="0"/>
              </a:spcBef>
              <a:buNone/>
              <a:defRPr b="0" i="0" sz="900" u="none" cap="none" strike="noStrike">
                <a:solidFill>
                  <a:srgbClr val="898989"/>
                </a:solidFill>
                <a:latin typeface="Calibri"/>
                <a:ea typeface="Calibri"/>
                <a:cs typeface="Calibri"/>
                <a:sym typeface="Calibri"/>
              </a:defRPr>
            </a:lvl4pPr>
            <a:lvl5pPr indent="0" lvl="4" marL="0" marR="0" rtl="0" algn="r">
              <a:spcBef>
                <a:spcPts val="0"/>
              </a:spcBef>
              <a:buNone/>
              <a:defRPr b="0" i="0" sz="900" u="none" cap="none" strike="noStrike">
                <a:solidFill>
                  <a:srgbClr val="898989"/>
                </a:solidFill>
                <a:latin typeface="Calibri"/>
                <a:ea typeface="Calibri"/>
                <a:cs typeface="Calibri"/>
                <a:sym typeface="Calibri"/>
              </a:defRPr>
            </a:lvl5pPr>
            <a:lvl6pPr indent="0" lvl="5" marL="0" marR="0" rtl="0" algn="r">
              <a:spcBef>
                <a:spcPts val="0"/>
              </a:spcBef>
              <a:buNone/>
              <a:defRPr b="0" i="0" sz="900" u="none" cap="none" strike="noStrike">
                <a:solidFill>
                  <a:srgbClr val="898989"/>
                </a:solidFill>
                <a:latin typeface="Calibri"/>
                <a:ea typeface="Calibri"/>
                <a:cs typeface="Calibri"/>
                <a:sym typeface="Calibri"/>
              </a:defRPr>
            </a:lvl6pPr>
            <a:lvl7pPr indent="0" lvl="6" marL="0" marR="0" rtl="0" algn="r">
              <a:spcBef>
                <a:spcPts val="0"/>
              </a:spcBef>
              <a:buNone/>
              <a:defRPr b="0" i="0" sz="900" u="none" cap="none" strike="noStrike">
                <a:solidFill>
                  <a:srgbClr val="898989"/>
                </a:solidFill>
                <a:latin typeface="Calibri"/>
                <a:ea typeface="Calibri"/>
                <a:cs typeface="Calibri"/>
                <a:sym typeface="Calibri"/>
              </a:defRPr>
            </a:lvl7pPr>
            <a:lvl8pPr indent="0" lvl="7" marL="0" marR="0" rtl="0" algn="r">
              <a:spcBef>
                <a:spcPts val="0"/>
              </a:spcBef>
              <a:buNone/>
              <a:defRPr b="0" i="0" sz="900" u="none" cap="none" strike="noStrike">
                <a:solidFill>
                  <a:srgbClr val="898989"/>
                </a:solidFill>
                <a:latin typeface="Calibri"/>
                <a:ea typeface="Calibri"/>
                <a:cs typeface="Calibri"/>
                <a:sym typeface="Calibri"/>
              </a:defRPr>
            </a:lvl8pPr>
            <a:lvl9pPr indent="0" lvl="8" marL="0" marR="0" rtl="0" algn="r">
              <a:spcBef>
                <a:spcPts val="0"/>
              </a:spcBef>
              <a:buNone/>
              <a:defRPr b="0" i="0" sz="900" u="none" cap="none" strike="noStrike">
                <a:solidFill>
                  <a:srgbClr val="898989"/>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28" name="Shape 28"/>
        <p:cNvGrpSpPr/>
        <p:nvPr/>
      </p:nvGrpSpPr>
      <p:grpSpPr>
        <a:xfrm>
          <a:off x="0" y="0"/>
          <a:ext cx="0" cy="0"/>
          <a:chOff x="0" y="0"/>
          <a:chExt cx="0" cy="0"/>
        </a:xfrm>
      </p:grpSpPr>
      <p:sp>
        <p:nvSpPr>
          <p:cNvPr id="29" name="Google Shape;29;p4"/>
          <p:cNvSpPr/>
          <p:nvPr/>
        </p:nvSpPr>
        <p:spPr>
          <a:xfrm>
            <a:off x="0" y="0"/>
            <a:ext cx="9144000" cy="39930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4"/>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Font typeface="Arial"/>
              <a:buNone/>
              <a:defRPr sz="4800">
                <a:solidFill>
                  <a:schemeClr val="lt1"/>
                </a:solidFill>
                <a:latin typeface="Arial"/>
                <a:ea typeface="Arial"/>
                <a:cs typeface="Arial"/>
                <a:sym typeface="Arial"/>
              </a:defRPr>
            </a:lvl1pPr>
            <a:lvl2pPr lvl="1" rtl="0" algn="ctr">
              <a:spcBef>
                <a:spcPts val="0"/>
              </a:spcBef>
              <a:spcAft>
                <a:spcPts val="0"/>
              </a:spcAft>
              <a:buClr>
                <a:schemeClr val="lt1"/>
              </a:buClr>
              <a:buSzPts val="4800"/>
              <a:buNone/>
              <a:defRPr sz="4800">
                <a:solidFill>
                  <a:schemeClr val="lt1"/>
                </a:solidFill>
              </a:defRPr>
            </a:lvl2pPr>
            <a:lvl3pPr lvl="2" rtl="0" algn="ctr">
              <a:spcBef>
                <a:spcPts val="0"/>
              </a:spcBef>
              <a:spcAft>
                <a:spcPts val="0"/>
              </a:spcAft>
              <a:buClr>
                <a:schemeClr val="lt1"/>
              </a:buClr>
              <a:buSzPts val="4800"/>
              <a:buNone/>
              <a:defRPr sz="4800">
                <a:solidFill>
                  <a:schemeClr val="lt1"/>
                </a:solidFill>
              </a:defRPr>
            </a:lvl3pPr>
            <a:lvl4pPr lvl="3" rtl="0" algn="ctr">
              <a:spcBef>
                <a:spcPts val="0"/>
              </a:spcBef>
              <a:spcAft>
                <a:spcPts val="0"/>
              </a:spcAft>
              <a:buClr>
                <a:schemeClr val="lt1"/>
              </a:buClr>
              <a:buSzPts val="4800"/>
              <a:buNone/>
              <a:defRPr sz="4800">
                <a:solidFill>
                  <a:schemeClr val="lt1"/>
                </a:solidFill>
              </a:defRPr>
            </a:lvl4pPr>
            <a:lvl5pPr lvl="4" rtl="0" algn="ctr">
              <a:spcBef>
                <a:spcPts val="0"/>
              </a:spcBef>
              <a:spcAft>
                <a:spcPts val="0"/>
              </a:spcAft>
              <a:buClr>
                <a:schemeClr val="lt1"/>
              </a:buClr>
              <a:buSzPts val="4800"/>
              <a:buNone/>
              <a:defRPr sz="4800">
                <a:solidFill>
                  <a:schemeClr val="lt1"/>
                </a:solidFill>
              </a:defRPr>
            </a:lvl5pPr>
            <a:lvl6pPr lvl="5" rtl="0" algn="ctr">
              <a:spcBef>
                <a:spcPts val="0"/>
              </a:spcBef>
              <a:spcAft>
                <a:spcPts val="0"/>
              </a:spcAft>
              <a:buClr>
                <a:schemeClr val="lt1"/>
              </a:buClr>
              <a:buSzPts val="4800"/>
              <a:buNone/>
              <a:defRPr sz="4800">
                <a:solidFill>
                  <a:schemeClr val="lt1"/>
                </a:solidFill>
              </a:defRPr>
            </a:lvl6pPr>
            <a:lvl7pPr lvl="6" rtl="0" algn="ctr">
              <a:spcBef>
                <a:spcPts val="0"/>
              </a:spcBef>
              <a:spcAft>
                <a:spcPts val="0"/>
              </a:spcAft>
              <a:buClr>
                <a:schemeClr val="lt1"/>
              </a:buClr>
              <a:buSzPts val="4800"/>
              <a:buNone/>
              <a:defRPr sz="4800">
                <a:solidFill>
                  <a:schemeClr val="lt1"/>
                </a:solidFill>
              </a:defRPr>
            </a:lvl7pPr>
            <a:lvl8pPr lvl="7" rtl="0" algn="ctr">
              <a:spcBef>
                <a:spcPts val="0"/>
              </a:spcBef>
              <a:spcAft>
                <a:spcPts val="0"/>
              </a:spcAft>
              <a:buClr>
                <a:schemeClr val="lt1"/>
              </a:buClr>
              <a:buSzPts val="4800"/>
              <a:buNone/>
              <a:defRPr sz="4800">
                <a:solidFill>
                  <a:schemeClr val="lt1"/>
                </a:solidFill>
              </a:defRPr>
            </a:lvl8pPr>
            <a:lvl9pPr lvl="8" rtl="0" algn="ctr">
              <a:spcBef>
                <a:spcPts val="0"/>
              </a:spcBef>
              <a:spcAft>
                <a:spcPts val="0"/>
              </a:spcAft>
              <a:buClr>
                <a:schemeClr val="lt1"/>
              </a:buClr>
              <a:buSzPts val="4800"/>
              <a:buNone/>
              <a:defRPr sz="4800">
                <a:solidFill>
                  <a:schemeClr val="lt1"/>
                </a:solidFill>
              </a:defRPr>
            </a:lvl9pPr>
          </a:lstStyle>
          <a:p/>
        </p:txBody>
      </p:sp>
      <p:sp>
        <p:nvSpPr>
          <p:cNvPr id="31" name="Google Shape;31;p4"/>
          <p:cNvSpPr txBox="1"/>
          <p:nvPr>
            <p:ph idx="1" type="subTitle"/>
          </p:nvPr>
        </p:nvSpPr>
        <p:spPr>
          <a:xfrm>
            <a:off x="685800" y="2840053"/>
            <a:ext cx="7772400" cy="7848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2400"/>
              <a:buNone/>
              <a:defRPr b="1" sz="2400">
                <a:solidFill>
                  <a:schemeClr val="lt1"/>
                </a:solidFill>
              </a:defRPr>
            </a:lvl1pPr>
            <a:lvl2pPr lvl="1" rtl="0" algn="ctr">
              <a:spcBef>
                <a:spcPts val="0"/>
              </a:spcBef>
              <a:spcAft>
                <a:spcPts val="0"/>
              </a:spcAft>
              <a:buClr>
                <a:schemeClr val="lt1"/>
              </a:buClr>
              <a:buSzPts val="2400"/>
              <a:buNone/>
              <a:defRPr b="1">
                <a:solidFill>
                  <a:schemeClr val="lt1"/>
                </a:solidFill>
              </a:defRPr>
            </a:lvl2pPr>
            <a:lvl3pPr lvl="2" rtl="0" algn="ctr">
              <a:spcBef>
                <a:spcPts val="0"/>
              </a:spcBef>
              <a:spcAft>
                <a:spcPts val="0"/>
              </a:spcAft>
              <a:buClr>
                <a:schemeClr val="lt1"/>
              </a:buClr>
              <a:buSzPts val="2400"/>
              <a:buNone/>
              <a:defRPr b="1">
                <a:solidFill>
                  <a:schemeClr val="lt1"/>
                </a:solidFill>
              </a:defRPr>
            </a:lvl3pPr>
            <a:lvl4pPr lvl="3" rtl="0" algn="ctr">
              <a:spcBef>
                <a:spcPts val="0"/>
              </a:spcBef>
              <a:spcAft>
                <a:spcPts val="0"/>
              </a:spcAft>
              <a:buClr>
                <a:schemeClr val="lt1"/>
              </a:buClr>
              <a:buSzPts val="2400"/>
              <a:buNone/>
              <a:defRPr b="1" sz="2400">
                <a:solidFill>
                  <a:schemeClr val="lt1"/>
                </a:solidFill>
              </a:defRPr>
            </a:lvl4pPr>
            <a:lvl5pPr lvl="4" rtl="0" algn="ctr">
              <a:spcBef>
                <a:spcPts val="0"/>
              </a:spcBef>
              <a:spcAft>
                <a:spcPts val="0"/>
              </a:spcAft>
              <a:buClr>
                <a:schemeClr val="lt1"/>
              </a:buClr>
              <a:buSzPts val="2400"/>
              <a:buNone/>
              <a:defRPr b="1" sz="2400">
                <a:solidFill>
                  <a:schemeClr val="lt1"/>
                </a:solidFill>
              </a:defRPr>
            </a:lvl5pPr>
            <a:lvl6pPr lvl="5" rtl="0" algn="ctr">
              <a:spcBef>
                <a:spcPts val="0"/>
              </a:spcBef>
              <a:spcAft>
                <a:spcPts val="0"/>
              </a:spcAft>
              <a:buClr>
                <a:schemeClr val="lt1"/>
              </a:buClr>
              <a:buSzPts val="2400"/>
              <a:buNone/>
              <a:defRPr b="1" sz="2400">
                <a:solidFill>
                  <a:schemeClr val="lt1"/>
                </a:solidFill>
              </a:defRPr>
            </a:lvl6pPr>
            <a:lvl7pPr lvl="6" rtl="0" algn="ctr">
              <a:spcBef>
                <a:spcPts val="0"/>
              </a:spcBef>
              <a:spcAft>
                <a:spcPts val="0"/>
              </a:spcAft>
              <a:buClr>
                <a:schemeClr val="lt1"/>
              </a:buClr>
              <a:buSzPts val="2400"/>
              <a:buNone/>
              <a:defRPr b="1" sz="2400">
                <a:solidFill>
                  <a:schemeClr val="lt1"/>
                </a:solidFill>
              </a:defRPr>
            </a:lvl7pPr>
            <a:lvl8pPr lvl="7" rtl="0" algn="ctr">
              <a:spcBef>
                <a:spcPts val="0"/>
              </a:spcBef>
              <a:spcAft>
                <a:spcPts val="0"/>
              </a:spcAft>
              <a:buClr>
                <a:schemeClr val="lt1"/>
              </a:buClr>
              <a:buSzPts val="2400"/>
              <a:buNone/>
              <a:defRPr b="1" sz="2400">
                <a:solidFill>
                  <a:schemeClr val="lt1"/>
                </a:solidFill>
              </a:defRPr>
            </a:lvl8pPr>
            <a:lvl9pPr lvl="8" rtl="0" algn="ctr">
              <a:spcBef>
                <a:spcPts val="0"/>
              </a:spcBef>
              <a:spcAft>
                <a:spcPts val="0"/>
              </a:spcAft>
              <a:buClr>
                <a:schemeClr val="lt1"/>
              </a:buClr>
              <a:buSzPts val="2400"/>
              <a:buNone/>
              <a:defRPr b="1" sz="2400">
                <a:solidFill>
                  <a:schemeClr val="lt1"/>
                </a:solidFill>
              </a:defRPr>
            </a:lvl9pPr>
          </a:lstStyle>
          <a:p/>
        </p:txBody>
      </p:sp>
      <p:sp>
        <p:nvSpPr>
          <p:cNvPr id="32" name="Google Shape;32;p4"/>
          <p:cNvSpPr/>
          <p:nvPr/>
        </p:nvSpPr>
        <p:spPr>
          <a:xfrm>
            <a:off x="3047704" y="3992850"/>
            <a:ext cx="3047700" cy="77100"/>
          </a:xfrm>
          <a:prstGeom prst="rect">
            <a:avLst/>
          </a:prstGeom>
          <a:solidFill>
            <a:srgbClr val="6B5C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p:nvPr/>
        </p:nvSpPr>
        <p:spPr>
          <a:xfrm>
            <a:off x="6096271" y="3992850"/>
            <a:ext cx="3047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4"/>
          <p:cNvSpPr/>
          <p:nvPr/>
        </p:nvSpPr>
        <p:spPr>
          <a:xfrm>
            <a:off x="1" y="3992850"/>
            <a:ext cx="30477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4"/>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1">
    <p:spTree>
      <p:nvGrpSpPr>
        <p:cNvPr id="214" name="Shape 214"/>
        <p:cNvGrpSpPr/>
        <p:nvPr/>
      </p:nvGrpSpPr>
      <p:grpSpPr>
        <a:xfrm>
          <a:off x="0" y="0"/>
          <a:ext cx="0" cy="0"/>
          <a:chOff x="0" y="0"/>
          <a:chExt cx="0" cy="0"/>
        </a:xfrm>
      </p:grpSpPr>
      <p:sp>
        <p:nvSpPr>
          <p:cNvPr id="215" name="Google Shape;215;p31"/>
          <p:cNvSpPr txBox="1"/>
          <p:nvPr>
            <p:ph type="title"/>
          </p:nvPr>
        </p:nvSpPr>
        <p:spPr>
          <a:xfrm>
            <a:off x="946404" y="569214"/>
            <a:ext cx="7063800" cy="3031200"/>
          </a:xfrm>
          <a:prstGeom prst="rect">
            <a:avLst/>
          </a:prstGeom>
          <a:noFill/>
          <a:ln>
            <a:noFill/>
          </a:ln>
        </p:spPr>
        <p:txBody>
          <a:bodyPr anchorCtr="0" anchor="b" bIns="34275" lIns="68575" spcFirstLastPara="1" rIns="68575" wrap="square" tIns="34275">
            <a:noAutofit/>
          </a:bodyPr>
          <a:lstStyle>
            <a:lvl1pPr lvl="0" rtl="0" algn="l">
              <a:lnSpc>
                <a:spcPct val="85000"/>
              </a:lnSpc>
              <a:spcBef>
                <a:spcPts val="0"/>
              </a:spcBef>
              <a:spcAft>
                <a:spcPts val="0"/>
              </a:spcAft>
              <a:buClr>
                <a:schemeClr val="dk1"/>
              </a:buClr>
              <a:buSzPts val="5400"/>
              <a:buFont typeface="Century Schoolbook"/>
              <a:buNone/>
              <a:defRPr b="0" sz="540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216" name="Google Shape;216;p31"/>
          <p:cNvSpPr txBox="1"/>
          <p:nvPr>
            <p:ph idx="1" type="body"/>
          </p:nvPr>
        </p:nvSpPr>
        <p:spPr>
          <a:xfrm>
            <a:off x="946404" y="3600450"/>
            <a:ext cx="7063800" cy="1268700"/>
          </a:xfrm>
          <a:prstGeom prst="rect">
            <a:avLst/>
          </a:prstGeom>
          <a:noFill/>
          <a:ln>
            <a:noFill/>
          </a:ln>
        </p:spPr>
        <p:txBody>
          <a:bodyPr anchorCtr="0" anchor="t" bIns="34275" lIns="68575" spcFirstLastPara="1" rIns="68575" wrap="square" tIns="34275">
            <a:noAutofit/>
          </a:bodyPr>
          <a:lstStyle>
            <a:lvl1pPr indent="-228600" lvl="0" marL="457200" rtl="0" algn="l">
              <a:lnSpc>
                <a:spcPct val="95000"/>
              </a:lnSpc>
              <a:spcBef>
                <a:spcPts val="1100"/>
              </a:spcBef>
              <a:spcAft>
                <a:spcPts val="0"/>
              </a:spcAft>
              <a:buSzPts val="1300"/>
              <a:buNone/>
              <a:defRPr sz="1700">
                <a:solidFill>
                  <a:srgbClr val="595959"/>
                </a:solidFill>
              </a:defRPr>
            </a:lvl1pPr>
            <a:lvl2pPr indent="-228600" lvl="1" marL="914400" rtl="0" algn="l">
              <a:lnSpc>
                <a:spcPct val="90000"/>
              </a:lnSpc>
              <a:spcBef>
                <a:spcPts val="200"/>
              </a:spcBef>
              <a:spcAft>
                <a:spcPts val="0"/>
              </a:spcAft>
              <a:buSzPts val="1400"/>
              <a:buNone/>
              <a:defRPr sz="1400">
                <a:solidFill>
                  <a:srgbClr val="888888"/>
                </a:solidFill>
              </a:defRPr>
            </a:lvl2pPr>
            <a:lvl3pPr indent="-228600" lvl="2" marL="1371600" rtl="0" algn="l">
              <a:lnSpc>
                <a:spcPct val="90000"/>
              </a:lnSpc>
              <a:spcBef>
                <a:spcPts val="200"/>
              </a:spcBef>
              <a:spcAft>
                <a:spcPts val="0"/>
              </a:spcAft>
              <a:buSzPts val="1200"/>
              <a:buNone/>
              <a:defRPr sz="1200">
                <a:solidFill>
                  <a:srgbClr val="888888"/>
                </a:solidFill>
              </a:defRPr>
            </a:lvl3pPr>
            <a:lvl4pPr indent="-228600" lvl="3" marL="1828800" rtl="0" algn="l">
              <a:lnSpc>
                <a:spcPct val="90000"/>
              </a:lnSpc>
              <a:spcBef>
                <a:spcPts val="200"/>
              </a:spcBef>
              <a:spcAft>
                <a:spcPts val="0"/>
              </a:spcAft>
              <a:buSzPts val="1100"/>
              <a:buNone/>
              <a:defRPr sz="1100">
                <a:solidFill>
                  <a:srgbClr val="888888"/>
                </a:solidFill>
              </a:defRPr>
            </a:lvl4pPr>
            <a:lvl5pPr indent="-228600" lvl="4" marL="2286000" rtl="0" algn="l">
              <a:lnSpc>
                <a:spcPct val="90000"/>
              </a:lnSpc>
              <a:spcBef>
                <a:spcPts val="200"/>
              </a:spcBef>
              <a:spcAft>
                <a:spcPts val="0"/>
              </a:spcAft>
              <a:buSzPts val="1100"/>
              <a:buNone/>
              <a:defRPr sz="1100">
                <a:solidFill>
                  <a:srgbClr val="888888"/>
                </a:solidFill>
              </a:defRPr>
            </a:lvl5pPr>
            <a:lvl6pPr indent="-228600" lvl="5" marL="2743200" rtl="0" algn="l">
              <a:lnSpc>
                <a:spcPct val="90000"/>
              </a:lnSpc>
              <a:spcBef>
                <a:spcPts val="200"/>
              </a:spcBef>
              <a:spcAft>
                <a:spcPts val="0"/>
              </a:spcAft>
              <a:buSzPts val="1100"/>
              <a:buNone/>
              <a:defRPr sz="1100">
                <a:solidFill>
                  <a:srgbClr val="888888"/>
                </a:solidFill>
              </a:defRPr>
            </a:lvl6pPr>
            <a:lvl7pPr indent="-228600" lvl="6" marL="3200400" rtl="0" algn="l">
              <a:lnSpc>
                <a:spcPct val="90000"/>
              </a:lnSpc>
              <a:spcBef>
                <a:spcPts val="200"/>
              </a:spcBef>
              <a:spcAft>
                <a:spcPts val="0"/>
              </a:spcAft>
              <a:buSzPts val="1100"/>
              <a:buNone/>
              <a:defRPr sz="1100">
                <a:solidFill>
                  <a:srgbClr val="888888"/>
                </a:solidFill>
              </a:defRPr>
            </a:lvl7pPr>
            <a:lvl8pPr indent="-228600" lvl="7" marL="3657600" rtl="0" algn="l">
              <a:lnSpc>
                <a:spcPct val="90000"/>
              </a:lnSpc>
              <a:spcBef>
                <a:spcPts val="200"/>
              </a:spcBef>
              <a:spcAft>
                <a:spcPts val="0"/>
              </a:spcAft>
              <a:buSzPts val="1100"/>
              <a:buNone/>
              <a:defRPr sz="1100">
                <a:solidFill>
                  <a:srgbClr val="888888"/>
                </a:solidFill>
              </a:defRPr>
            </a:lvl8pPr>
            <a:lvl9pPr indent="-228600" lvl="8" marL="4114800" rtl="0" algn="l">
              <a:lnSpc>
                <a:spcPct val="90000"/>
              </a:lnSpc>
              <a:spcBef>
                <a:spcPts val="200"/>
              </a:spcBef>
              <a:spcAft>
                <a:spcPts val="200"/>
              </a:spcAft>
              <a:buSzPts val="1100"/>
              <a:buNone/>
              <a:defRPr sz="1100">
                <a:solidFill>
                  <a:srgbClr val="888888"/>
                </a:solidFill>
              </a:defRPr>
            </a:lvl9pPr>
          </a:lstStyle>
          <a:p/>
        </p:txBody>
      </p:sp>
      <p:sp>
        <p:nvSpPr>
          <p:cNvPr id="217" name="Google Shape;217;p31"/>
          <p:cNvSpPr txBox="1"/>
          <p:nvPr>
            <p:ph idx="10" type="dt"/>
          </p:nvPr>
        </p:nvSpPr>
        <p:spPr>
          <a:xfrm rot="-5400000">
            <a:off x="8098109" y="748799"/>
            <a:ext cx="1428900" cy="273900"/>
          </a:xfrm>
          <a:prstGeom prst="rect">
            <a:avLst/>
          </a:prstGeom>
          <a:noFill/>
          <a:ln>
            <a:noFill/>
          </a:ln>
        </p:spPr>
        <p:txBody>
          <a:bodyPr anchorCtr="0" anchor="ctr" bIns="34275" lIns="68575" spcFirstLastPara="1" rIns="68575" wrap="square" tIns="34275">
            <a:noAutofit/>
          </a:bodyPr>
          <a:lstStyle>
            <a:lvl1pPr lvl="0" rtl="0" algn="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18" name="Google Shape;218;p31"/>
          <p:cNvSpPr txBox="1"/>
          <p:nvPr>
            <p:ph idx="11" type="ftr"/>
          </p:nvPr>
        </p:nvSpPr>
        <p:spPr>
          <a:xfrm rot="-5400000">
            <a:off x="7469609" y="3034950"/>
            <a:ext cx="26859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19" name="Google Shape;219;p31"/>
          <p:cNvSpPr txBox="1"/>
          <p:nvPr>
            <p:ph idx="12" type="sldNum"/>
          </p:nvPr>
        </p:nvSpPr>
        <p:spPr>
          <a:xfrm>
            <a:off x="8469630" y="4629150"/>
            <a:ext cx="685800" cy="445200"/>
          </a:xfrm>
          <a:prstGeom prst="rect">
            <a:avLst/>
          </a:prstGeom>
          <a:noFill/>
          <a:ln>
            <a:noFill/>
          </a:ln>
        </p:spPr>
        <p:txBody>
          <a:bodyPr anchorCtr="0" anchor="ctr" bIns="34275" lIns="34275" spcFirstLastPara="1" rIns="34275" wrap="square" tIns="34275">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
              <a:t>‹#›</a:t>
            </a:fld>
            <a:endParaRPr/>
          </a:p>
        </p:txBody>
      </p:sp>
      <p:sp>
        <p:nvSpPr>
          <p:cNvPr id="220" name="Google Shape;220;p31"/>
          <p:cNvSpPr/>
          <p:nvPr/>
        </p:nvSpPr>
        <p:spPr>
          <a:xfrm>
            <a:off x="0" y="0"/>
            <a:ext cx="342900" cy="5143500"/>
          </a:xfrm>
          <a:prstGeom prst="rect">
            <a:avLst/>
          </a:prstGeom>
          <a:solidFill>
            <a:schemeClr val="accent1"/>
          </a:solidFill>
          <a:ln>
            <a:noFill/>
          </a:ln>
        </p:spPr>
        <p:txBody>
          <a:bodyPr anchorCtr="0" anchor="ctr" bIns="68575" lIns="68575" spcFirstLastPara="1" rIns="68575" wrap="square" tIns="6857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221" name="Shape 221"/>
        <p:cNvGrpSpPr/>
        <p:nvPr/>
      </p:nvGrpSpPr>
      <p:grpSpPr>
        <a:xfrm>
          <a:off x="0" y="0"/>
          <a:ext cx="0" cy="0"/>
          <a:chOff x="0" y="0"/>
          <a:chExt cx="0" cy="0"/>
        </a:xfrm>
      </p:grpSpPr>
      <p:sp>
        <p:nvSpPr>
          <p:cNvPr id="222" name="Google Shape;222;p32"/>
          <p:cNvSpPr txBox="1"/>
          <p:nvPr>
            <p:ph type="title"/>
          </p:nvPr>
        </p:nvSpPr>
        <p:spPr>
          <a:xfrm>
            <a:off x="630936" y="342900"/>
            <a:ext cx="2400300" cy="1200300"/>
          </a:xfrm>
          <a:prstGeom prst="rect">
            <a:avLst/>
          </a:prstGeom>
          <a:noFill/>
          <a:ln>
            <a:noFill/>
          </a:ln>
        </p:spPr>
        <p:txBody>
          <a:bodyPr anchorCtr="0" anchor="b" bIns="34275" lIns="68575" spcFirstLastPara="1" rIns="68575" wrap="square" tIns="34275">
            <a:noAutofit/>
          </a:bodyPr>
          <a:lstStyle>
            <a:lvl1pPr lvl="0" rtl="0" algn="l">
              <a:lnSpc>
                <a:spcPct val="90000"/>
              </a:lnSpc>
              <a:spcBef>
                <a:spcPts val="0"/>
              </a:spcBef>
              <a:spcAft>
                <a:spcPts val="0"/>
              </a:spcAft>
              <a:buClr>
                <a:schemeClr val="dk1"/>
              </a:buClr>
              <a:buSzPts val="2400"/>
              <a:buFont typeface="Century Schoolbook"/>
              <a:buNone/>
              <a:defRPr b="0" sz="2400"/>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223" name="Google Shape;223;p32"/>
          <p:cNvSpPr txBox="1"/>
          <p:nvPr>
            <p:ph idx="1" type="body"/>
          </p:nvPr>
        </p:nvSpPr>
        <p:spPr>
          <a:xfrm>
            <a:off x="3378200" y="514350"/>
            <a:ext cx="4559400" cy="4114800"/>
          </a:xfrm>
          <a:prstGeom prst="rect">
            <a:avLst/>
          </a:prstGeom>
          <a:noFill/>
          <a:ln>
            <a:noFill/>
          </a:ln>
        </p:spPr>
        <p:txBody>
          <a:bodyPr anchorCtr="0" anchor="t" bIns="34275" lIns="68575" spcFirstLastPara="1" rIns="68575" wrap="square" tIns="34275">
            <a:noAutofit/>
          </a:bodyPr>
          <a:lstStyle>
            <a:lvl1pPr indent="-304800" lvl="0" marL="457200" rtl="0" algn="l">
              <a:lnSpc>
                <a:spcPct val="95000"/>
              </a:lnSpc>
              <a:spcBef>
                <a:spcPts val="1100"/>
              </a:spcBef>
              <a:spcAft>
                <a:spcPts val="0"/>
              </a:spcAft>
              <a:buSzPts val="1200"/>
              <a:buChar char="▷"/>
              <a:defRPr sz="1500"/>
            </a:lvl1pPr>
            <a:lvl2pPr indent="-317500" lvl="1" marL="914400" rtl="0" algn="l">
              <a:lnSpc>
                <a:spcPct val="90000"/>
              </a:lnSpc>
              <a:spcBef>
                <a:spcPts val="200"/>
              </a:spcBef>
              <a:spcAft>
                <a:spcPts val="0"/>
              </a:spcAft>
              <a:buSzPts val="1400"/>
              <a:buChar char="○"/>
              <a:defRPr sz="1400"/>
            </a:lvl2pPr>
            <a:lvl3pPr indent="-304800" lvl="2" marL="1371600" rtl="0" algn="l">
              <a:lnSpc>
                <a:spcPct val="90000"/>
              </a:lnSpc>
              <a:spcBef>
                <a:spcPts val="200"/>
              </a:spcBef>
              <a:spcAft>
                <a:spcPts val="0"/>
              </a:spcAft>
              <a:buSzPts val="1200"/>
              <a:buChar char="■"/>
              <a:defRPr sz="1200"/>
            </a:lvl3pPr>
            <a:lvl4pPr indent="-298450" lvl="3" marL="1828800" rtl="0" algn="l">
              <a:lnSpc>
                <a:spcPct val="90000"/>
              </a:lnSpc>
              <a:spcBef>
                <a:spcPts val="200"/>
              </a:spcBef>
              <a:spcAft>
                <a:spcPts val="0"/>
              </a:spcAft>
              <a:buSzPts val="1100"/>
              <a:buChar char="●"/>
              <a:defRPr sz="1100"/>
            </a:lvl4pPr>
            <a:lvl5pPr indent="-298450" lvl="4" marL="2286000" rtl="0" algn="l">
              <a:lnSpc>
                <a:spcPct val="90000"/>
              </a:lnSpc>
              <a:spcBef>
                <a:spcPts val="200"/>
              </a:spcBef>
              <a:spcAft>
                <a:spcPts val="0"/>
              </a:spcAft>
              <a:buSzPts val="1100"/>
              <a:buChar char="○"/>
              <a:defRPr sz="1100"/>
            </a:lvl5pPr>
            <a:lvl6pPr indent="-298450" lvl="5" marL="2743200" rtl="0" algn="l">
              <a:lnSpc>
                <a:spcPct val="90000"/>
              </a:lnSpc>
              <a:spcBef>
                <a:spcPts val="200"/>
              </a:spcBef>
              <a:spcAft>
                <a:spcPts val="0"/>
              </a:spcAft>
              <a:buSzPts val="1100"/>
              <a:buChar char="■"/>
              <a:defRPr sz="1100"/>
            </a:lvl6pPr>
            <a:lvl7pPr indent="-298450" lvl="6" marL="3200400" rtl="0" algn="l">
              <a:lnSpc>
                <a:spcPct val="90000"/>
              </a:lnSpc>
              <a:spcBef>
                <a:spcPts val="200"/>
              </a:spcBef>
              <a:spcAft>
                <a:spcPts val="0"/>
              </a:spcAft>
              <a:buSzPts val="1100"/>
              <a:buChar char="●"/>
              <a:defRPr sz="1100"/>
            </a:lvl7pPr>
            <a:lvl8pPr indent="-298450" lvl="7" marL="3657600" rtl="0" algn="l">
              <a:lnSpc>
                <a:spcPct val="90000"/>
              </a:lnSpc>
              <a:spcBef>
                <a:spcPts val="200"/>
              </a:spcBef>
              <a:spcAft>
                <a:spcPts val="0"/>
              </a:spcAft>
              <a:buSzPts val="1100"/>
              <a:buChar char="○"/>
              <a:defRPr sz="1100"/>
            </a:lvl8pPr>
            <a:lvl9pPr indent="-298450" lvl="8" marL="4114800" rtl="0" algn="l">
              <a:lnSpc>
                <a:spcPct val="90000"/>
              </a:lnSpc>
              <a:spcBef>
                <a:spcPts val="200"/>
              </a:spcBef>
              <a:spcAft>
                <a:spcPts val="200"/>
              </a:spcAft>
              <a:buSzPts val="1100"/>
              <a:buChar char="■"/>
              <a:defRPr sz="1100"/>
            </a:lvl9pPr>
          </a:lstStyle>
          <a:p/>
        </p:txBody>
      </p:sp>
      <p:sp>
        <p:nvSpPr>
          <p:cNvPr id="224" name="Google Shape;224;p32"/>
          <p:cNvSpPr txBox="1"/>
          <p:nvPr>
            <p:ph idx="2" type="body"/>
          </p:nvPr>
        </p:nvSpPr>
        <p:spPr>
          <a:xfrm>
            <a:off x="630936" y="1574800"/>
            <a:ext cx="2400300" cy="2857500"/>
          </a:xfrm>
          <a:prstGeom prst="rect">
            <a:avLst/>
          </a:prstGeom>
          <a:noFill/>
          <a:ln>
            <a:noFill/>
          </a:ln>
        </p:spPr>
        <p:txBody>
          <a:bodyPr anchorCtr="0" anchor="t" bIns="34275" lIns="68575" spcFirstLastPara="1" rIns="68575" wrap="square" tIns="34275">
            <a:noAutofit/>
          </a:bodyPr>
          <a:lstStyle>
            <a:lvl1pPr indent="-228600" lvl="0" marL="457200" rtl="0" algn="l">
              <a:lnSpc>
                <a:spcPct val="114000"/>
              </a:lnSpc>
              <a:spcBef>
                <a:spcPts val="600"/>
              </a:spcBef>
              <a:spcAft>
                <a:spcPts val="0"/>
              </a:spcAft>
              <a:buSzPts val="800"/>
              <a:buNone/>
              <a:defRPr sz="1000"/>
            </a:lvl1pPr>
            <a:lvl2pPr indent="-228600" lvl="1" marL="914400" rtl="0" algn="l">
              <a:lnSpc>
                <a:spcPct val="90000"/>
              </a:lnSpc>
              <a:spcBef>
                <a:spcPts val="200"/>
              </a:spcBef>
              <a:spcAft>
                <a:spcPts val="0"/>
              </a:spcAft>
              <a:buSzPts val="900"/>
              <a:buNone/>
              <a:defRPr sz="900"/>
            </a:lvl2pPr>
            <a:lvl3pPr indent="-228600" lvl="2" marL="1371600" rtl="0" algn="l">
              <a:lnSpc>
                <a:spcPct val="90000"/>
              </a:lnSpc>
              <a:spcBef>
                <a:spcPts val="200"/>
              </a:spcBef>
              <a:spcAft>
                <a:spcPts val="0"/>
              </a:spcAft>
              <a:buSzPts val="800"/>
              <a:buNone/>
              <a:defRPr sz="800"/>
            </a:lvl3pPr>
            <a:lvl4pPr indent="-228600" lvl="3" marL="1828800" rtl="0" algn="l">
              <a:lnSpc>
                <a:spcPct val="90000"/>
              </a:lnSpc>
              <a:spcBef>
                <a:spcPts val="200"/>
              </a:spcBef>
              <a:spcAft>
                <a:spcPts val="0"/>
              </a:spcAft>
              <a:buSzPts val="700"/>
              <a:buNone/>
              <a:defRPr sz="700"/>
            </a:lvl4pPr>
            <a:lvl5pPr indent="-228600" lvl="4" marL="2286000" rtl="0" algn="l">
              <a:lnSpc>
                <a:spcPct val="90000"/>
              </a:lnSpc>
              <a:spcBef>
                <a:spcPts val="200"/>
              </a:spcBef>
              <a:spcAft>
                <a:spcPts val="0"/>
              </a:spcAft>
              <a:buSzPts val="700"/>
              <a:buNone/>
              <a:defRPr sz="700"/>
            </a:lvl5pPr>
            <a:lvl6pPr indent="-228600" lvl="5" marL="2743200" rtl="0" algn="l">
              <a:lnSpc>
                <a:spcPct val="90000"/>
              </a:lnSpc>
              <a:spcBef>
                <a:spcPts val="200"/>
              </a:spcBef>
              <a:spcAft>
                <a:spcPts val="0"/>
              </a:spcAft>
              <a:buSzPts val="700"/>
              <a:buNone/>
              <a:defRPr sz="700"/>
            </a:lvl6pPr>
            <a:lvl7pPr indent="-228600" lvl="6" marL="3200400" rtl="0" algn="l">
              <a:lnSpc>
                <a:spcPct val="90000"/>
              </a:lnSpc>
              <a:spcBef>
                <a:spcPts val="200"/>
              </a:spcBef>
              <a:spcAft>
                <a:spcPts val="0"/>
              </a:spcAft>
              <a:buSzPts val="700"/>
              <a:buNone/>
              <a:defRPr sz="700"/>
            </a:lvl7pPr>
            <a:lvl8pPr indent="-228600" lvl="7" marL="3657600" rtl="0" algn="l">
              <a:lnSpc>
                <a:spcPct val="90000"/>
              </a:lnSpc>
              <a:spcBef>
                <a:spcPts val="200"/>
              </a:spcBef>
              <a:spcAft>
                <a:spcPts val="0"/>
              </a:spcAft>
              <a:buSzPts val="700"/>
              <a:buNone/>
              <a:defRPr sz="700"/>
            </a:lvl8pPr>
            <a:lvl9pPr indent="-228600" lvl="8" marL="4114800" rtl="0" algn="l">
              <a:lnSpc>
                <a:spcPct val="90000"/>
              </a:lnSpc>
              <a:spcBef>
                <a:spcPts val="200"/>
              </a:spcBef>
              <a:spcAft>
                <a:spcPts val="200"/>
              </a:spcAft>
              <a:buSzPts val="700"/>
              <a:buNone/>
              <a:defRPr sz="700"/>
            </a:lvl9pPr>
          </a:lstStyle>
          <a:p/>
        </p:txBody>
      </p:sp>
      <p:sp>
        <p:nvSpPr>
          <p:cNvPr id="225" name="Google Shape;225;p32"/>
          <p:cNvSpPr txBox="1"/>
          <p:nvPr>
            <p:ph idx="10" type="dt"/>
          </p:nvPr>
        </p:nvSpPr>
        <p:spPr>
          <a:xfrm rot="-5400000">
            <a:off x="8098109" y="748799"/>
            <a:ext cx="1428900" cy="273900"/>
          </a:xfrm>
          <a:prstGeom prst="rect">
            <a:avLst/>
          </a:prstGeom>
          <a:noFill/>
          <a:ln>
            <a:noFill/>
          </a:ln>
        </p:spPr>
        <p:txBody>
          <a:bodyPr anchorCtr="0" anchor="ctr" bIns="34275" lIns="68575" spcFirstLastPara="1" rIns="68575" wrap="square" tIns="34275">
            <a:noAutofit/>
          </a:bodyPr>
          <a:lstStyle>
            <a:lvl1pPr lvl="0" rtl="0" algn="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26" name="Google Shape;226;p32"/>
          <p:cNvSpPr txBox="1"/>
          <p:nvPr>
            <p:ph idx="11" type="ftr"/>
          </p:nvPr>
        </p:nvSpPr>
        <p:spPr>
          <a:xfrm rot="-5400000">
            <a:off x="7469609" y="3034950"/>
            <a:ext cx="26859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227" name="Google Shape;227;p32"/>
          <p:cNvSpPr txBox="1"/>
          <p:nvPr>
            <p:ph idx="12" type="sldNum"/>
          </p:nvPr>
        </p:nvSpPr>
        <p:spPr>
          <a:xfrm>
            <a:off x="8469630" y="4629150"/>
            <a:ext cx="685800" cy="445200"/>
          </a:xfrm>
          <a:prstGeom prst="rect">
            <a:avLst/>
          </a:prstGeom>
          <a:noFill/>
          <a:ln>
            <a:noFill/>
          </a:ln>
        </p:spPr>
        <p:txBody>
          <a:bodyPr anchorCtr="0" anchor="ctr" bIns="34275" lIns="34275" spcFirstLastPara="1" rIns="34275" wrap="square" tIns="34275">
            <a:noAutofit/>
          </a:bodyPr>
          <a:lstStyle>
            <a:lvl1pPr indent="0" lvl="0" marL="0" rtl="0" algn="ctr">
              <a:spcBef>
                <a:spcPts val="0"/>
              </a:spcBef>
              <a:buNone/>
              <a:defRPr/>
            </a:lvl1pPr>
            <a:lvl2pPr indent="0" lvl="1" marL="0" rtl="0" algn="ctr">
              <a:spcBef>
                <a:spcPts val="0"/>
              </a:spcBef>
              <a:buNone/>
              <a:defRPr/>
            </a:lvl2pPr>
            <a:lvl3pPr indent="0" lvl="2" marL="0" rtl="0" algn="ctr">
              <a:spcBef>
                <a:spcPts val="0"/>
              </a:spcBef>
              <a:buNone/>
              <a:defRPr/>
            </a:lvl3pPr>
            <a:lvl4pPr indent="0" lvl="3" marL="0" rtl="0" algn="ctr">
              <a:spcBef>
                <a:spcPts val="0"/>
              </a:spcBef>
              <a:buNone/>
              <a:defRPr/>
            </a:lvl4pPr>
            <a:lvl5pPr indent="0" lvl="4" marL="0" rtl="0" algn="ctr">
              <a:spcBef>
                <a:spcPts val="0"/>
              </a:spcBef>
              <a:buNone/>
              <a:defRPr/>
            </a:lvl5pPr>
            <a:lvl6pPr indent="0" lvl="5" marL="0" rtl="0" algn="ctr">
              <a:spcBef>
                <a:spcPts val="0"/>
              </a:spcBef>
              <a:buNone/>
              <a:defRPr/>
            </a:lvl6pPr>
            <a:lvl7pPr indent="0" lvl="6" marL="0" rtl="0" algn="ctr">
              <a:spcBef>
                <a:spcPts val="0"/>
              </a:spcBef>
              <a:buNone/>
              <a:defRPr/>
            </a:lvl7pPr>
            <a:lvl8pPr indent="0" lvl="7" marL="0" rtl="0" algn="ctr">
              <a:spcBef>
                <a:spcPts val="0"/>
              </a:spcBef>
              <a:buNone/>
              <a:defRPr/>
            </a:lvl8pPr>
            <a:lvl9pPr indent="0" lvl="8" marL="0" rtl="0" algn="ctr">
              <a:spcBef>
                <a:spcPts val="0"/>
              </a:spcBef>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
    <p:spTree>
      <p:nvGrpSpPr>
        <p:cNvPr id="228" name="Shape 228"/>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1">
  <p:cSld name="TITLE_1_2">
    <p:spTree>
      <p:nvGrpSpPr>
        <p:cNvPr id="36" name="Shape 36"/>
        <p:cNvGrpSpPr/>
        <p:nvPr/>
      </p:nvGrpSpPr>
      <p:grpSpPr>
        <a:xfrm>
          <a:off x="0" y="0"/>
          <a:ext cx="0" cy="0"/>
          <a:chOff x="0" y="0"/>
          <a:chExt cx="0" cy="0"/>
        </a:xfrm>
      </p:grpSpPr>
      <p:sp>
        <p:nvSpPr>
          <p:cNvPr id="37" name="Google Shape;37;p5"/>
          <p:cNvSpPr/>
          <p:nvPr/>
        </p:nvSpPr>
        <p:spPr>
          <a:xfrm>
            <a:off x="0" y="0"/>
            <a:ext cx="9144000" cy="39930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5"/>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Font typeface="Arial"/>
              <a:buNone/>
              <a:defRPr sz="4800">
                <a:solidFill>
                  <a:schemeClr val="lt1"/>
                </a:solidFill>
                <a:latin typeface="Arial"/>
                <a:ea typeface="Arial"/>
                <a:cs typeface="Arial"/>
                <a:sym typeface="Arial"/>
              </a:defRPr>
            </a:lvl1pPr>
            <a:lvl2pPr lvl="1" rtl="0" algn="ctr">
              <a:spcBef>
                <a:spcPts val="0"/>
              </a:spcBef>
              <a:spcAft>
                <a:spcPts val="0"/>
              </a:spcAft>
              <a:buClr>
                <a:schemeClr val="lt1"/>
              </a:buClr>
              <a:buSzPts val="4800"/>
              <a:buNone/>
              <a:defRPr sz="4800">
                <a:solidFill>
                  <a:schemeClr val="lt1"/>
                </a:solidFill>
              </a:defRPr>
            </a:lvl2pPr>
            <a:lvl3pPr lvl="2" rtl="0" algn="ctr">
              <a:spcBef>
                <a:spcPts val="0"/>
              </a:spcBef>
              <a:spcAft>
                <a:spcPts val="0"/>
              </a:spcAft>
              <a:buClr>
                <a:schemeClr val="lt1"/>
              </a:buClr>
              <a:buSzPts val="4800"/>
              <a:buNone/>
              <a:defRPr sz="4800">
                <a:solidFill>
                  <a:schemeClr val="lt1"/>
                </a:solidFill>
              </a:defRPr>
            </a:lvl3pPr>
            <a:lvl4pPr lvl="3" rtl="0" algn="ctr">
              <a:spcBef>
                <a:spcPts val="0"/>
              </a:spcBef>
              <a:spcAft>
                <a:spcPts val="0"/>
              </a:spcAft>
              <a:buClr>
                <a:schemeClr val="lt1"/>
              </a:buClr>
              <a:buSzPts val="4800"/>
              <a:buNone/>
              <a:defRPr sz="4800">
                <a:solidFill>
                  <a:schemeClr val="lt1"/>
                </a:solidFill>
              </a:defRPr>
            </a:lvl4pPr>
            <a:lvl5pPr lvl="4" rtl="0" algn="ctr">
              <a:spcBef>
                <a:spcPts val="0"/>
              </a:spcBef>
              <a:spcAft>
                <a:spcPts val="0"/>
              </a:spcAft>
              <a:buClr>
                <a:schemeClr val="lt1"/>
              </a:buClr>
              <a:buSzPts val="4800"/>
              <a:buNone/>
              <a:defRPr sz="4800">
                <a:solidFill>
                  <a:schemeClr val="lt1"/>
                </a:solidFill>
              </a:defRPr>
            </a:lvl5pPr>
            <a:lvl6pPr lvl="5" rtl="0" algn="ctr">
              <a:spcBef>
                <a:spcPts val="0"/>
              </a:spcBef>
              <a:spcAft>
                <a:spcPts val="0"/>
              </a:spcAft>
              <a:buClr>
                <a:schemeClr val="lt1"/>
              </a:buClr>
              <a:buSzPts val="4800"/>
              <a:buNone/>
              <a:defRPr sz="4800">
                <a:solidFill>
                  <a:schemeClr val="lt1"/>
                </a:solidFill>
              </a:defRPr>
            </a:lvl6pPr>
            <a:lvl7pPr lvl="6" rtl="0" algn="ctr">
              <a:spcBef>
                <a:spcPts val="0"/>
              </a:spcBef>
              <a:spcAft>
                <a:spcPts val="0"/>
              </a:spcAft>
              <a:buClr>
                <a:schemeClr val="lt1"/>
              </a:buClr>
              <a:buSzPts val="4800"/>
              <a:buNone/>
              <a:defRPr sz="4800">
                <a:solidFill>
                  <a:schemeClr val="lt1"/>
                </a:solidFill>
              </a:defRPr>
            </a:lvl7pPr>
            <a:lvl8pPr lvl="7" rtl="0" algn="ctr">
              <a:spcBef>
                <a:spcPts val="0"/>
              </a:spcBef>
              <a:spcAft>
                <a:spcPts val="0"/>
              </a:spcAft>
              <a:buClr>
                <a:schemeClr val="lt1"/>
              </a:buClr>
              <a:buSzPts val="4800"/>
              <a:buNone/>
              <a:defRPr sz="4800">
                <a:solidFill>
                  <a:schemeClr val="lt1"/>
                </a:solidFill>
              </a:defRPr>
            </a:lvl8pPr>
            <a:lvl9pPr lvl="8" rtl="0" algn="ctr">
              <a:spcBef>
                <a:spcPts val="0"/>
              </a:spcBef>
              <a:spcAft>
                <a:spcPts val="0"/>
              </a:spcAft>
              <a:buClr>
                <a:schemeClr val="lt1"/>
              </a:buClr>
              <a:buSzPts val="4800"/>
              <a:buNone/>
              <a:defRPr sz="4800">
                <a:solidFill>
                  <a:schemeClr val="lt1"/>
                </a:solidFill>
              </a:defRPr>
            </a:lvl9pPr>
          </a:lstStyle>
          <a:p/>
        </p:txBody>
      </p:sp>
      <p:sp>
        <p:nvSpPr>
          <p:cNvPr id="39" name="Google Shape;39;p5"/>
          <p:cNvSpPr txBox="1"/>
          <p:nvPr>
            <p:ph idx="1" type="subTitle"/>
          </p:nvPr>
        </p:nvSpPr>
        <p:spPr>
          <a:xfrm>
            <a:off x="685800" y="2840053"/>
            <a:ext cx="7772400" cy="7848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2400"/>
              <a:buNone/>
              <a:defRPr b="1" sz="2400">
                <a:solidFill>
                  <a:schemeClr val="lt1"/>
                </a:solidFill>
              </a:defRPr>
            </a:lvl1pPr>
            <a:lvl2pPr lvl="1" rtl="0" algn="ctr">
              <a:spcBef>
                <a:spcPts val="0"/>
              </a:spcBef>
              <a:spcAft>
                <a:spcPts val="0"/>
              </a:spcAft>
              <a:buClr>
                <a:schemeClr val="lt1"/>
              </a:buClr>
              <a:buSzPts val="2400"/>
              <a:buNone/>
              <a:defRPr b="1">
                <a:solidFill>
                  <a:schemeClr val="lt1"/>
                </a:solidFill>
              </a:defRPr>
            </a:lvl2pPr>
            <a:lvl3pPr lvl="2" rtl="0" algn="ctr">
              <a:spcBef>
                <a:spcPts val="0"/>
              </a:spcBef>
              <a:spcAft>
                <a:spcPts val="0"/>
              </a:spcAft>
              <a:buClr>
                <a:schemeClr val="lt1"/>
              </a:buClr>
              <a:buSzPts val="2400"/>
              <a:buNone/>
              <a:defRPr b="1">
                <a:solidFill>
                  <a:schemeClr val="lt1"/>
                </a:solidFill>
              </a:defRPr>
            </a:lvl3pPr>
            <a:lvl4pPr lvl="3" rtl="0" algn="ctr">
              <a:spcBef>
                <a:spcPts val="0"/>
              </a:spcBef>
              <a:spcAft>
                <a:spcPts val="0"/>
              </a:spcAft>
              <a:buClr>
                <a:schemeClr val="lt1"/>
              </a:buClr>
              <a:buSzPts val="2400"/>
              <a:buNone/>
              <a:defRPr b="1" sz="2400">
                <a:solidFill>
                  <a:schemeClr val="lt1"/>
                </a:solidFill>
              </a:defRPr>
            </a:lvl4pPr>
            <a:lvl5pPr lvl="4" rtl="0" algn="ctr">
              <a:spcBef>
                <a:spcPts val="0"/>
              </a:spcBef>
              <a:spcAft>
                <a:spcPts val="0"/>
              </a:spcAft>
              <a:buClr>
                <a:schemeClr val="lt1"/>
              </a:buClr>
              <a:buSzPts val="2400"/>
              <a:buNone/>
              <a:defRPr b="1" sz="2400">
                <a:solidFill>
                  <a:schemeClr val="lt1"/>
                </a:solidFill>
              </a:defRPr>
            </a:lvl5pPr>
            <a:lvl6pPr lvl="5" rtl="0" algn="ctr">
              <a:spcBef>
                <a:spcPts val="0"/>
              </a:spcBef>
              <a:spcAft>
                <a:spcPts val="0"/>
              </a:spcAft>
              <a:buClr>
                <a:schemeClr val="lt1"/>
              </a:buClr>
              <a:buSzPts val="2400"/>
              <a:buNone/>
              <a:defRPr b="1" sz="2400">
                <a:solidFill>
                  <a:schemeClr val="lt1"/>
                </a:solidFill>
              </a:defRPr>
            </a:lvl6pPr>
            <a:lvl7pPr lvl="6" rtl="0" algn="ctr">
              <a:spcBef>
                <a:spcPts val="0"/>
              </a:spcBef>
              <a:spcAft>
                <a:spcPts val="0"/>
              </a:spcAft>
              <a:buClr>
                <a:schemeClr val="lt1"/>
              </a:buClr>
              <a:buSzPts val="2400"/>
              <a:buNone/>
              <a:defRPr b="1" sz="2400">
                <a:solidFill>
                  <a:schemeClr val="lt1"/>
                </a:solidFill>
              </a:defRPr>
            </a:lvl7pPr>
            <a:lvl8pPr lvl="7" rtl="0" algn="ctr">
              <a:spcBef>
                <a:spcPts val="0"/>
              </a:spcBef>
              <a:spcAft>
                <a:spcPts val="0"/>
              </a:spcAft>
              <a:buClr>
                <a:schemeClr val="lt1"/>
              </a:buClr>
              <a:buSzPts val="2400"/>
              <a:buNone/>
              <a:defRPr b="1" sz="2400">
                <a:solidFill>
                  <a:schemeClr val="lt1"/>
                </a:solidFill>
              </a:defRPr>
            </a:lvl8pPr>
            <a:lvl9pPr lvl="8" rtl="0" algn="ctr">
              <a:spcBef>
                <a:spcPts val="0"/>
              </a:spcBef>
              <a:spcAft>
                <a:spcPts val="0"/>
              </a:spcAft>
              <a:buClr>
                <a:schemeClr val="lt1"/>
              </a:buClr>
              <a:buSzPts val="2400"/>
              <a:buNone/>
              <a:defRPr b="1" sz="2400">
                <a:solidFill>
                  <a:schemeClr val="lt1"/>
                </a:solidFill>
              </a:defRPr>
            </a:lvl9pPr>
          </a:lstStyle>
          <a:p/>
        </p:txBody>
      </p:sp>
      <p:sp>
        <p:nvSpPr>
          <p:cNvPr id="40" name="Google Shape;40;p5"/>
          <p:cNvSpPr/>
          <p:nvPr/>
        </p:nvSpPr>
        <p:spPr>
          <a:xfrm>
            <a:off x="3047704" y="3992850"/>
            <a:ext cx="3047700" cy="77100"/>
          </a:xfrm>
          <a:prstGeom prst="rect">
            <a:avLst/>
          </a:prstGeom>
          <a:solidFill>
            <a:srgbClr val="6B5C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5"/>
          <p:cNvSpPr/>
          <p:nvPr/>
        </p:nvSpPr>
        <p:spPr>
          <a:xfrm>
            <a:off x="6096271" y="3992850"/>
            <a:ext cx="3047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5"/>
          <p:cNvSpPr/>
          <p:nvPr/>
        </p:nvSpPr>
        <p:spPr>
          <a:xfrm>
            <a:off x="1" y="3992850"/>
            <a:ext cx="30477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5"/>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lvl1pPr lvl="0" rtl="0" algn="ctr">
              <a:buNone/>
              <a:defRPr/>
            </a:lvl1pPr>
            <a:lvl2pPr lvl="1" rtl="0" algn="ctr">
              <a:buNone/>
              <a:defRPr/>
            </a:lvl2pPr>
            <a:lvl3pPr lvl="2" rtl="0" algn="ctr">
              <a:buNone/>
              <a:defRPr/>
            </a:lvl3pPr>
            <a:lvl4pPr lvl="3" rtl="0" algn="ctr">
              <a:buNone/>
              <a:defRPr/>
            </a:lvl4pPr>
            <a:lvl5pPr lvl="4" rtl="0" algn="ctr">
              <a:buNone/>
              <a:defRPr/>
            </a:lvl5pPr>
            <a:lvl6pPr lvl="5" rtl="0" algn="ctr">
              <a:buNone/>
              <a:defRPr/>
            </a:lvl6pPr>
            <a:lvl7pPr lvl="6" rtl="0" algn="ctr">
              <a:buNone/>
              <a:defRPr/>
            </a:lvl7pPr>
            <a:lvl8pPr lvl="7" rtl="0" algn="ctr">
              <a:buNone/>
              <a:defRPr/>
            </a:lvl8pPr>
            <a:lvl9pPr lvl="8" rtl="0"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1 2">
  <p:cSld name="TITLE_1_2_2">
    <p:spTree>
      <p:nvGrpSpPr>
        <p:cNvPr id="44" name="Shape 44"/>
        <p:cNvGrpSpPr/>
        <p:nvPr/>
      </p:nvGrpSpPr>
      <p:grpSpPr>
        <a:xfrm>
          <a:off x="0" y="0"/>
          <a:ext cx="0" cy="0"/>
          <a:chOff x="0" y="0"/>
          <a:chExt cx="0" cy="0"/>
        </a:xfrm>
      </p:grpSpPr>
      <p:sp>
        <p:nvSpPr>
          <p:cNvPr id="45" name="Google Shape;45;p6"/>
          <p:cNvSpPr/>
          <p:nvPr/>
        </p:nvSpPr>
        <p:spPr>
          <a:xfrm>
            <a:off x="0" y="0"/>
            <a:ext cx="9144000" cy="39930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6"/>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Font typeface="Arial"/>
              <a:buNone/>
              <a:defRPr sz="4800">
                <a:solidFill>
                  <a:schemeClr val="lt1"/>
                </a:solidFill>
                <a:latin typeface="Arial"/>
                <a:ea typeface="Arial"/>
                <a:cs typeface="Arial"/>
                <a:sym typeface="Arial"/>
              </a:defRPr>
            </a:lvl1pPr>
            <a:lvl2pPr lvl="1" rtl="0" algn="ctr">
              <a:spcBef>
                <a:spcPts val="0"/>
              </a:spcBef>
              <a:spcAft>
                <a:spcPts val="0"/>
              </a:spcAft>
              <a:buClr>
                <a:schemeClr val="lt1"/>
              </a:buClr>
              <a:buSzPts val="4800"/>
              <a:buNone/>
              <a:defRPr sz="4800">
                <a:solidFill>
                  <a:schemeClr val="lt1"/>
                </a:solidFill>
              </a:defRPr>
            </a:lvl2pPr>
            <a:lvl3pPr lvl="2" rtl="0" algn="ctr">
              <a:spcBef>
                <a:spcPts val="0"/>
              </a:spcBef>
              <a:spcAft>
                <a:spcPts val="0"/>
              </a:spcAft>
              <a:buClr>
                <a:schemeClr val="lt1"/>
              </a:buClr>
              <a:buSzPts val="4800"/>
              <a:buNone/>
              <a:defRPr sz="4800">
                <a:solidFill>
                  <a:schemeClr val="lt1"/>
                </a:solidFill>
              </a:defRPr>
            </a:lvl3pPr>
            <a:lvl4pPr lvl="3" rtl="0" algn="ctr">
              <a:spcBef>
                <a:spcPts val="0"/>
              </a:spcBef>
              <a:spcAft>
                <a:spcPts val="0"/>
              </a:spcAft>
              <a:buClr>
                <a:schemeClr val="lt1"/>
              </a:buClr>
              <a:buSzPts val="4800"/>
              <a:buNone/>
              <a:defRPr sz="4800">
                <a:solidFill>
                  <a:schemeClr val="lt1"/>
                </a:solidFill>
              </a:defRPr>
            </a:lvl4pPr>
            <a:lvl5pPr lvl="4" rtl="0" algn="ctr">
              <a:spcBef>
                <a:spcPts val="0"/>
              </a:spcBef>
              <a:spcAft>
                <a:spcPts val="0"/>
              </a:spcAft>
              <a:buClr>
                <a:schemeClr val="lt1"/>
              </a:buClr>
              <a:buSzPts val="4800"/>
              <a:buNone/>
              <a:defRPr sz="4800">
                <a:solidFill>
                  <a:schemeClr val="lt1"/>
                </a:solidFill>
              </a:defRPr>
            </a:lvl5pPr>
            <a:lvl6pPr lvl="5" rtl="0" algn="ctr">
              <a:spcBef>
                <a:spcPts val="0"/>
              </a:spcBef>
              <a:spcAft>
                <a:spcPts val="0"/>
              </a:spcAft>
              <a:buClr>
                <a:schemeClr val="lt1"/>
              </a:buClr>
              <a:buSzPts val="4800"/>
              <a:buNone/>
              <a:defRPr sz="4800">
                <a:solidFill>
                  <a:schemeClr val="lt1"/>
                </a:solidFill>
              </a:defRPr>
            </a:lvl6pPr>
            <a:lvl7pPr lvl="6" rtl="0" algn="ctr">
              <a:spcBef>
                <a:spcPts val="0"/>
              </a:spcBef>
              <a:spcAft>
                <a:spcPts val="0"/>
              </a:spcAft>
              <a:buClr>
                <a:schemeClr val="lt1"/>
              </a:buClr>
              <a:buSzPts val="4800"/>
              <a:buNone/>
              <a:defRPr sz="4800">
                <a:solidFill>
                  <a:schemeClr val="lt1"/>
                </a:solidFill>
              </a:defRPr>
            </a:lvl7pPr>
            <a:lvl8pPr lvl="7" rtl="0" algn="ctr">
              <a:spcBef>
                <a:spcPts val="0"/>
              </a:spcBef>
              <a:spcAft>
                <a:spcPts val="0"/>
              </a:spcAft>
              <a:buClr>
                <a:schemeClr val="lt1"/>
              </a:buClr>
              <a:buSzPts val="4800"/>
              <a:buNone/>
              <a:defRPr sz="4800">
                <a:solidFill>
                  <a:schemeClr val="lt1"/>
                </a:solidFill>
              </a:defRPr>
            </a:lvl8pPr>
            <a:lvl9pPr lvl="8" rtl="0" algn="ctr">
              <a:spcBef>
                <a:spcPts val="0"/>
              </a:spcBef>
              <a:spcAft>
                <a:spcPts val="0"/>
              </a:spcAft>
              <a:buClr>
                <a:schemeClr val="lt1"/>
              </a:buClr>
              <a:buSzPts val="4800"/>
              <a:buNone/>
              <a:defRPr sz="4800">
                <a:solidFill>
                  <a:schemeClr val="lt1"/>
                </a:solidFill>
              </a:defRPr>
            </a:lvl9pPr>
          </a:lstStyle>
          <a:p/>
        </p:txBody>
      </p:sp>
      <p:sp>
        <p:nvSpPr>
          <p:cNvPr id="47" name="Google Shape;47;p6"/>
          <p:cNvSpPr txBox="1"/>
          <p:nvPr>
            <p:ph idx="1" type="subTitle"/>
          </p:nvPr>
        </p:nvSpPr>
        <p:spPr>
          <a:xfrm>
            <a:off x="685800" y="2840053"/>
            <a:ext cx="7772400" cy="7848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2400"/>
              <a:buNone/>
              <a:defRPr b="1" sz="2400">
                <a:solidFill>
                  <a:schemeClr val="lt1"/>
                </a:solidFill>
              </a:defRPr>
            </a:lvl1pPr>
            <a:lvl2pPr lvl="1" rtl="0" algn="ctr">
              <a:spcBef>
                <a:spcPts val="0"/>
              </a:spcBef>
              <a:spcAft>
                <a:spcPts val="0"/>
              </a:spcAft>
              <a:buClr>
                <a:schemeClr val="lt1"/>
              </a:buClr>
              <a:buSzPts val="2400"/>
              <a:buNone/>
              <a:defRPr b="1">
                <a:solidFill>
                  <a:schemeClr val="lt1"/>
                </a:solidFill>
              </a:defRPr>
            </a:lvl2pPr>
            <a:lvl3pPr lvl="2" rtl="0" algn="ctr">
              <a:spcBef>
                <a:spcPts val="0"/>
              </a:spcBef>
              <a:spcAft>
                <a:spcPts val="0"/>
              </a:spcAft>
              <a:buClr>
                <a:schemeClr val="lt1"/>
              </a:buClr>
              <a:buSzPts val="2400"/>
              <a:buNone/>
              <a:defRPr b="1">
                <a:solidFill>
                  <a:schemeClr val="lt1"/>
                </a:solidFill>
              </a:defRPr>
            </a:lvl3pPr>
            <a:lvl4pPr lvl="3" rtl="0" algn="ctr">
              <a:spcBef>
                <a:spcPts val="0"/>
              </a:spcBef>
              <a:spcAft>
                <a:spcPts val="0"/>
              </a:spcAft>
              <a:buClr>
                <a:schemeClr val="lt1"/>
              </a:buClr>
              <a:buSzPts val="2400"/>
              <a:buNone/>
              <a:defRPr b="1" sz="2400">
                <a:solidFill>
                  <a:schemeClr val="lt1"/>
                </a:solidFill>
              </a:defRPr>
            </a:lvl4pPr>
            <a:lvl5pPr lvl="4" rtl="0" algn="ctr">
              <a:spcBef>
                <a:spcPts val="0"/>
              </a:spcBef>
              <a:spcAft>
                <a:spcPts val="0"/>
              </a:spcAft>
              <a:buClr>
                <a:schemeClr val="lt1"/>
              </a:buClr>
              <a:buSzPts val="2400"/>
              <a:buNone/>
              <a:defRPr b="1" sz="2400">
                <a:solidFill>
                  <a:schemeClr val="lt1"/>
                </a:solidFill>
              </a:defRPr>
            </a:lvl5pPr>
            <a:lvl6pPr lvl="5" rtl="0" algn="ctr">
              <a:spcBef>
                <a:spcPts val="0"/>
              </a:spcBef>
              <a:spcAft>
                <a:spcPts val="0"/>
              </a:spcAft>
              <a:buClr>
                <a:schemeClr val="lt1"/>
              </a:buClr>
              <a:buSzPts val="2400"/>
              <a:buNone/>
              <a:defRPr b="1" sz="2400">
                <a:solidFill>
                  <a:schemeClr val="lt1"/>
                </a:solidFill>
              </a:defRPr>
            </a:lvl6pPr>
            <a:lvl7pPr lvl="6" rtl="0" algn="ctr">
              <a:spcBef>
                <a:spcPts val="0"/>
              </a:spcBef>
              <a:spcAft>
                <a:spcPts val="0"/>
              </a:spcAft>
              <a:buClr>
                <a:schemeClr val="lt1"/>
              </a:buClr>
              <a:buSzPts val="2400"/>
              <a:buNone/>
              <a:defRPr b="1" sz="2400">
                <a:solidFill>
                  <a:schemeClr val="lt1"/>
                </a:solidFill>
              </a:defRPr>
            </a:lvl7pPr>
            <a:lvl8pPr lvl="7" rtl="0" algn="ctr">
              <a:spcBef>
                <a:spcPts val="0"/>
              </a:spcBef>
              <a:spcAft>
                <a:spcPts val="0"/>
              </a:spcAft>
              <a:buClr>
                <a:schemeClr val="lt1"/>
              </a:buClr>
              <a:buSzPts val="2400"/>
              <a:buNone/>
              <a:defRPr b="1" sz="2400">
                <a:solidFill>
                  <a:schemeClr val="lt1"/>
                </a:solidFill>
              </a:defRPr>
            </a:lvl8pPr>
            <a:lvl9pPr lvl="8" rtl="0" algn="ctr">
              <a:spcBef>
                <a:spcPts val="0"/>
              </a:spcBef>
              <a:spcAft>
                <a:spcPts val="0"/>
              </a:spcAft>
              <a:buClr>
                <a:schemeClr val="lt1"/>
              </a:buClr>
              <a:buSzPts val="2400"/>
              <a:buNone/>
              <a:defRPr b="1" sz="2400">
                <a:solidFill>
                  <a:schemeClr val="lt1"/>
                </a:solidFill>
              </a:defRPr>
            </a:lvl9pPr>
          </a:lstStyle>
          <a:p/>
        </p:txBody>
      </p:sp>
      <p:sp>
        <p:nvSpPr>
          <p:cNvPr id="48" name="Google Shape;48;p6"/>
          <p:cNvSpPr/>
          <p:nvPr/>
        </p:nvSpPr>
        <p:spPr>
          <a:xfrm>
            <a:off x="3047704" y="3992850"/>
            <a:ext cx="3047700" cy="77100"/>
          </a:xfrm>
          <a:prstGeom prst="rect">
            <a:avLst/>
          </a:prstGeom>
          <a:solidFill>
            <a:srgbClr val="6B5C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6"/>
          <p:cNvSpPr/>
          <p:nvPr/>
        </p:nvSpPr>
        <p:spPr>
          <a:xfrm>
            <a:off x="6096271" y="3992850"/>
            <a:ext cx="3047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6"/>
          <p:cNvSpPr/>
          <p:nvPr/>
        </p:nvSpPr>
        <p:spPr>
          <a:xfrm>
            <a:off x="1" y="3992850"/>
            <a:ext cx="30477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6"/>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lvl1pPr lvl="0" rtl="0" algn="ctr">
              <a:buNone/>
              <a:defRPr/>
            </a:lvl1pPr>
            <a:lvl2pPr lvl="1" rtl="0" algn="ctr">
              <a:buNone/>
              <a:defRPr/>
            </a:lvl2pPr>
            <a:lvl3pPr lvl="2" rtl="0" algn="ctr">
              <a:buNone/>
              <a:defRPr/>
            </a:lvl3pPr>
            <a:lvl4pPr lvl="3" rtl="0" algn="ctr">
              <a:buNone/>
              <a:defRPr/>
            </a:lvl4pPr>
            <a:lvl5pPr lvl="4" rtl="0" algn="ctr">
              <a:buNone/>
              <a:defRPr/>
            </a:lvl5pPr>
            <a:lvl6pPr lvl="5" rtl="0" algn="ctr">
              <a:buNone/>
              <a:defRPr/>
            </a:lvl6pPr>
            <a:lvl7pPr lvl="6" rtl="0" algn="ctr">
              <a:buNone/>
              <a:defRPr/>
            </a:lvl7pPr>
            <a:lvl8pPr lvl="7" rtl="0" algn="ctr">
              <a:buNone/>
              <a:defRPr/>
            </a:lvl8pPr>
            <a:lvl9pPr lvl="8" rtl="0"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1 1">
  <p:cSld name="TITLE_1_2_1">
    <p:spTree>
      <p:nvGrpSpPr>
        <p:cNvPr id="52" name="Shape 52"/>
        <p:cNvGrpSpPr/>
        <p:nvPr/>
      </p:nvGrpSpPr>
      <p:grpSpPr>
        <a:xfrm>
          <a:off x="0" y="0"/>
          <a:ext cx="0" cy="0"/>
          <a:chOff x="0" y="0"/>
          <a:chExt cx="0" cy="0"/>
        </a:xfrm>
      </p:grpSpPr>
      <p:sp>
        <p:nvSpPr>
          <p:cNvPr id="53" name="Google Shape;53;p7"/>
          <p:cNvSpPr/>
          <p:nvPr/>
        </p:nvSpPr>
        <p:spPr>
          <a:xfrm>
            <a:off x="0" y="0"/>
            <a:ext cx="9144000" cy="3993000"/>
          </a:xfrm>
          <a:prstGeom prst="rect">
            <a:avLst/>
          </a:prstGeom>
          <a:solidFill>
            <a:srgbClr val="6B5C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7"/>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Font typeface="Arial"/>
              <a:buNone/>
              <a:defRPr sz="4800">
                <a:solidFill>
                  <a:schemeClr val="lt1"/>
                </a:solidFill>
                <a:latin typeface="Arial"/>
                <a:ea typeface="Arial"/>
                <a:cs typeface="Arial"/>
                <a:sym typeface="Arial"/>
              </a:defRPr>
            </a:lvl1pPr>
            <a:lvl2pPr lvl="1" rtl="0" algn="ctr">
              <a:spcBef>
                <a:spcPts val="0"/>
              </a:spcBef>
              <a:spcAft>
                <a:spcPts val="0"/>
              </a:spcAft>
              <a:buClr>
                <a:schemeClr val="lt1"/>
              </a:buClr>
              <a:buSzPts val="4800"/>
              <a:buNone/>
              <a:defRPr sz="4800">
                <a:solidFill>
                  <a:schemeClr val="lt1"/>
                </a:solidFill>
              </a:defRPr>
            </a:lvl2pPr>
            <a:lvl3pPr lvl="2" rtl="0" algn="ctr">
              <a:spcBef>
                <a:spcPts val="0"/>
              </a:spcBef>
              <a:spcAft>
                <a:spcPts val="0"/>
              </a:spcAft>
              <a:buClr>
                <a:schemeClr val="lt1"/>
              </a:buClr>
              <a:buSzPts val="4800"/>
              <a:buNone/>
              <a:defRPr sz="4800">
                <a:solidFill>
                  <a:schemeClr val="lt1"/>
                </a:solidFill>
              </a:defRPr>
            </a:lvl3pPr>
            <a:lvl4pPr lvl="3" rtl="0" algn="ctr">
              <a:spcBef>
                <a:spcPts val="0"/>
              </a:spcBef>
              <a:spcAft>
                <a:spcPts val="0"/>
              </a:spcAft>
              <a:buClr>
                <a:schemeClr val="lt1"/>
              </a:buClr>
              <a:buSzPts val="4800"/>
              <a:buNone/>
              <a:defRPr sz="4800">
                <a:solidFill>
                  <a:schemeClr val="lt1"/>
                </a:solidFill>
              </a:defRPr>
            </a:lvl4pPr>
            <a:lvl5pPr lvl="4" rtl="0" algn="ctr">
              <a:spcBef>
                <a:spcPts val="0"/>
              </a:spcBef>
              <a:spcAft>
                <a:spcPts val="0"/>
              </a:spcAft>
              <a:buClr>
                <a:schemeClr val="lt1"/>
              </a:buClr>
              <a:buSzPts val="4800"/>
              <a:buNone/>
              <a:defRPr sz="4800">
                <a:solidFill>
                  <a:schemeClr val="lt1"/>
                </a:solidFill>
              </a:defRPr>
            </a:lvl5pPr>
            <a:lvl6pPr lvl="5" rtl="0" algn="ctr">
              <a:spcBef>
                <a:spcPts val="0"/>
              </a:spcBef>
              <a:spcAft>
                <a:spcPts val="0"/>
              </a:spcAft>
              <a:buClr>
                <a:schemeClr val="lt1"/>
              </a:buClr>
              <a:buSzPts val="4800"/>
              <a:buNone/>
              <a:defRPr sz="4800">
                <a:solidFill>
                  <a:schemeClr val="lt1"/>
                </a:solidFill>
              </a:defRPr>
            </a:lvl6pPr>
            <a:lvl7pPr lvl="6" rtl="0" algn="ctr">
              <a:spcBef>
                <a:spcPts val="0"/>
              </a:spcBef>
              <a:spcAft>
                <a:spcPts val="0"/>
              </a:spcAft>
              <a:buClr>
                <a:schemeClr val="lt1"/>
              </a:buClr>
              <a:buSzPts val="4800"/>
              <a:buNone/>
              <a:defRPr sz="4800">
                <a:solidFill>
                  <a:schemeClr val="lt1"/>
                </a:solidFill>
              </a:defRPr>
            </a:lvl7pPr>
            <a:lvl8pPr lvl="7" rtl="0" algn="ctr">
              <a:spcBef>
                <a:spcPts val="0"/>
              </a:spcBef>
              <a:spcAft>
                <a:spcPts val="0"/>
              </a:spcAft>
              <a:buClr>
                <a:schemeClr val="lt1"/>
              </a:buClr>
              <a:buSzPts val="4800"/>
              <a:buNone/>
              <a:defRPr sz="4800">
                <a:solidFill>
                  <a:schemeClr val="lt1"/>
                </a:solidFill>
              </a:defRPr>
            </a:lvl8pPr>
            <a:lvl9pPr lvl="8" rtl="0" algn="ctr">
              <a:spcBef>
                <a:spcPts val="0"/>
              </a:spcBef>
              <a:spcAft>
                <a:spcPts val="0"/>
              </a:spcAft>
              <a:buClr>
                <a:schemeClr val="lt1"/>
              </a:buClr>
              <a:buSzPts val="4800"/>
              <a:buNone/>
              <a:defRPr sz="4800">
                <a:solidFill>
                  <a:schemeClr val="lt1"/>
                </a:solidFill>
              </a:defRPr>
            </a:lvl9pPr>
          </a:lstStyle>
          <a:p/>
        </p:txBody>
      </p:sp>
      <p:sp>
        <p:nvSpPr>
          <p:cNvPr id="55" name="Google Shape;55;p7"/>
          <p:cNvSpPr txBox="1"/>
          <p:nvPr>
            <p:ph idx="1" type="subTitle"/>
          </p:nvPr>
        </p:nvSpPr>
        <p:spPr>
          <a:xfrm>
            <a:off x="685800" y="2840053"/>
            <a:ext cx="7772400" cy="7848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2400"/>
              <a:buNone/>
              <a:defRPr b="1" sz="2400">
                <a:solidFill>
                  <a:schemeClr val="lt1"/>
                </a:solidFill>
              </a:defRPr>
            </a:lvl1pPr>
            <a:lvl2pPr lvl="1" rtl="0" algn="ctr">
              <a:spcBef>
                <a:spcPts val="0"/>
              </a:spcBef>
              <a:spcAft>
                <a:spcPts val="0"/>
              </a:spcAft>
              <a:buClr>
                <a:schemeClr val="lt1"/>
              </a:buClr>
              <a:buSzPts val="2400"/>
              <a:buNone/>
              <a:defRPr b="1">
                <a:solidFill>
                  <a:schemeClr val="lt1"/>
                </a:solidFill>
              </a:defRPr>
            </a:lvl2pPr>
            <a:lvl3pPr lvl="2" rtl="0" algn="ctr">
              <a:spcBef>
                <a:spcPts val="0"/>
              </a:spcBef>
              <a:spcAft>
                <a:spcPts val="0"/>
              </a:spcAft>
              <a:buClr>
                <a:schemeClr val="lt1"/>
              </a:buClr>
              <a:buSzPts val="2400"/>
              <a:buNone/>
              <a:defRPr b="1">
                <a:solidFill>
                  <a:schemeClr val="lt1"/>
                </a:solidFill>
              </a:defRPr>
            </a:lvl3pPr>
            <a:lvl4pPr lvl="3" rtl="0" algn="ctr">
              <a:spcBef>
                <a:spcPts val="0"/>
              </a:spcBef>
              <a:spcAft>
                <a:spcPts val="0"/>
              </a:spcAft>
              <a:buClr>
                <a:schemeClr val="lt1"/>
              </a:buClr>
              <a:buSzPts val="2400"/>
              <a:buNone/>
              <a:defRPr b="1" sz="2400">
                <a:solidFill>
                  <a:schemeClr val="lt1"/>
                </a:solidFill>
              </a:defRPr>
            </a:lvl4pPr>
            <a:lvl5pPr lvl="4" rtl="0" algn="ctr">
              <a:spcBef>
                <a:spcPts val="0"/>
              </a:spcBef>
              <a:spcAft>
                <a:spcPts val="0"/>
              </a:spcAft>
              <a:buClr>
                <a:schemeClr val="lt1"/>
              </a:buClr>
              <a:buSzPts val="2400"/>
              <a:buNone/>
              <a:defRPr b="1" sz="2400">
                <a:solidFill>
                  <a:schemeClr val="lt1"/>
                </a:solidFill>
              </a:defRPr>
            </a:lvl5pPr>
            <a:lvl6pPr lvl="5" rtl="0" algn="ctr">
              <a:spcBef>
                <a:spcPts val="0"/>
              </a:spcBef>
              <a:spcAft>
                <a:spcPts val="0"/>
              </a:spcAft>
              <a:buClr>
                <a:schemeClr val="lt1"/>
              </a:buClr>
              <a:buSzPts val="2400"/>
              <a:buNone/>
              <a:defRPr b="1" sz="2400">
                <a:solidFill>
                  <a:schemeClr val="lt1"/>
                </a:solidFill>
              </a:defRPr>
            </a:lvl6pPr>
            <a:lvl7pPr lvl="6" rtl="0" algn="ctr">
              <a:spcBef>
                <a:spcPts val="0"/>
              </a:spcBef>
              <a:spcAft>
                <a:spcPts val="0"/>
              </a:spcAft>
              <a:buClr>
                <a:schemeClr val="lt1"/>
              </a:buClr>
              <a:buSzPts val="2400"/>
              <a:buNone/>
              <a:defRPr b="1" sz="2400">
                <a:solidFill>
                  <a:schemeClr val="lt1"/>
                </a:solidFill>
              </a:defRPr>
            </a:lvl7pPr>
            <a:lvl8pPr lvl="7" rtl="0" algn="ctr">
              <a:spcBef>
                <a:spcPts val="0"/>
              </a:spcBef>
              <a:spcAft>
                <a:spcPts val="0"/>
              </a:spcAft>
              <a:buClr>
                <a:schemeClr val="lt1"/>
              </a:buClr>
              <a:buSzPts val="2400"/>
              <a:buNone/>
              <a:defRPr b="1" sz="2400">
                <a:solidFill>
                  <a:schemeClr val="lt1"/>
                </a:solidFill>
              </a:defRPr>
            </a:lvl8pPr>
            <a:lvl9pPr lvl="8" rtl="0" algn="ctr">
              <a:spcBef>
                <a:spcPts val="0"/>
              </a:spcBef>
              <a:spcAft>
                <a:spcPts val="0"/>
              </a:spcAft>
              <a:buClr>
                <a:schemeClr val="lt1"/>
              </a:buClr>
              <a:buSzPts val="2400"/>
              <a:buNone/>
              <a:defRPr b="1" sz="2400">
                <a:solidFill>
                  <a:schemeClr val="lt1"/>
                </a:solidFill>
              </a:defRPr>
            </a:lvl9pPr>
          </a:lstStyle>
          <a:p/>
        </p:txBody>
      </p:sp>
      <p:sp>
        <p:nvSpPr>
          <p:cNvPr id="56" name="Google Shape;56;p7"/>
          <p:cNvSpPr/>
          <p:nvPr/>
        </p:nvSpPr>
        <p:spPr>
          <a:xfrm>
            <a:off x="3047704" y="3992850"/>
            <a:ext cx="3047700" cy="77100"/>
          </a:xfrm>
          <a:prstGeom prst="rect">
            <a:avLst/>
          </a:prstGeom>
          <a:solidFill>
            <a:srgbClr val="9B6A3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7"/>
          <p:cNvSpPr/>
          <p:nvPr/>
        </p:nvSpPr>
        <p:spPr>
          <a:xfrm>
            <a:off x="6096271" y="3992850"/>
            <a:ext cx="3047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7"/>
          <p:cNvSpPr/>
          <p:nvPr/>
        </p:nvSpPr>
        <p:spPr>
          <a:xfrm>
            <a:off x="1" y="3992850"/>
            <a:ext cx="30477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7"/>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lvl1pPr lvl="0" rtl="0" algn="ctr">
              <a:buNone/>
              <a:defRPr/>
            </a:lvl1pPr>
            <a:lvl2pPr lvl="1" rtl="0" algn="ctr">
              <a:buNone/>
              <a:defRPr/>
            </a:lvl2pPr>
            <a:lvl3pPr lvl="2" rtl="0" algn="ctr">
              <a:buNone/>
              <a:defRPr/>
            </a:lvl3pPr>
            <a:lvl4pPr lvl="3" rtl="0" algn="ctr">
              <a:buNone/>
              <a:defRPr/>
            </a:lvl4pPr>
            <a:lvl5pPr lvl="4" rtl="0" algn="ctr">
              <a:buNone/>
              <a:defRPr/>
            </a:lvl5pPr>
            <a:lvl6pPr lvl="5" rtl="0" algn="ctr">
              <a:buNone/>
              <a:defRPr/>
            </a:lvl6pPr>
            <a:lvl7pPr lvl="6" rtl="0" algn="ctr">
              <a:buNone/>
              <a:defRPr/>
            </a:lvl7pPr>
            <a:lvl8pPr lvl="7" rtl="0" algn="ctr">
              <a:buNone/>
              <a:defRPr/>
            </a:lvl8pPr>
            <a:lvl9pPr lvl="8" rtl="0"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1 1 1">
  <p:cSld name="TITLE_1_2_1_1">
    <p:spTree>
      <p:nvGrpSpPr>
        <p:cNvPr id="60" name="Shape 60"/>
        <p:cNvGrpSpPr/>
        <p:nvPr/>
      </p:nvGrpSpPr>
      <p:grpSpPr>
        <a:xfrm>
          <a:off x="0" y="0"/>
          <a:ext cx="0" cy="0"/>
          <a:chOff x="0" y="0"/>
          <a:chExt cx="0" cy="0"/>
        </a:xfrm>
      </p:grpSpPr>
      <p:sp>
        <p:nvSpPr>
          <p:cNvPr id="61" name="Google Shape;61;p8"/>
          <p:cNvSpPr/>
          <p:nvPr/>
        </p:nvSpPr>
        <p:spPr>
          <a:xfrm>
            <a:off x="0" y="0"/>
            <a:ext cx="9144000" cy="39930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8"/>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1"/>
              </a:buClr>
              <a:buSzPts val="4800"/>
              <a:buFont typeface="Arial"/>
              <a:buNone/>
              <a:defRPr sz="4800">
                <a:solidFill>
                  <a:schemeClr val="lt1"/>
                </a:solidFill>
                <a:latin typeface="Arial"/>
                <a:ea typeface="Arial"/>
                <a:cs typeface="Arial"/>
                <a:sym typeface="Arial"/>
              </a:defRPr>
            </a:lvl1pPr>
            <a:lvl2pPr lvl="1" rtl="0" algn="ctr">
              <a:spcBef>
                <a:spcPts val="0"/>
              </a:spcBef>
              <a:spcAft>
                <a:spcPts val="0"/>
              </a:spcAft>
              <a:buClr>
                <a:schemeClr val="lt1"/>
              </a:buClr>
              <a:buSzPts val="4800"/>
              <a:buNone/>
              <a:defRPr sz="4800">
                <a:solidFill>
                  <a:schemeClr val="lt1"/>
                </a:solidFill>
              </a:defRPr>
            </a:lvl2pPr>
            <a:lvl3pPr lvl="2" rtl="0" algn="ctr">
              <a:spcBef>
                <a:spcPts val="0"/>
              </a:spcBef>
              <a:spcAft>
                <a:spcPts val="0"/>
              </a:spcAft>
              <a:buClr>
                <a:schemeClr val="lt1"/>
              </a:buClr>
              <a:buSzPts val="4800"/>
              <a:buNone/>
              <a:defRPr sz="4800">
                <a:solidFill>
                  <a:schemeClr val="lt1"/>
                </a:solidFill>
              </a:defRPr>
            </a:lvl3pPr>
            <a:lvl4pPr lvl="3" rtl="0" algn="ctr">
              <a:spcBef>
                <a:spcPts val="0"/>
              </a:spcBef>
              <a:spcAft>
                <a:spcPts val="0"/>
              </a:spcAft>
              <a:buClr>
                <a:schemeClr val="lt1"/>
              </a:buClr>
              <a:buSzPts val="4800"/>
              <a:buNone/>
              <a:defRPr sz="4800">
                <a:solidFill>
                  <a:schemeClr val="lt1"/>
                </a:solidFill>
              </a:defRPr>
            </a:lvl4pPr>
            <a:lvl5pPr lvl="4" rtl="0" algn="ctr">
              <a:spcBef>
                <a:spcPts val="0"/>
              </a:spcBef>
              <a:spcAft>
                <a:spcPts val="0"/>
              </a:spcAft>
              <a:buClr>
                <a:schemeClr val="lt1"/>
              </a:buClr>
              <a:buSzPts val="4800"/>
              <a:buNone/>
              <a:defRPr sz="4800">
                <a:solidFill>
                  <a:schemeClr val="lt1"/>
                </a:solidFill>
              </a:defRPr>
            </a:lvl5pPr>
            <a:lvl6pPr lvl="5" rtl="0" algn="ctr">
              <a:spcBef>
                <a:spcPts val="0"/>
              </a:spcBef>
              <a:spcAft>
                <a:spcPts val="0"/>
              </a:spcAft>
              <a:buClr>
                <a:schemeClr val="lt1"/>
              </a:buClr>
              <a:buSzPts val="4800"/>
              <a:buNone/>
              <a:defRPr sz="4800">
                <a:solidFill>
                  <a:schemeClr val="lt1"/>
                </a:solidFill>
              </a:defRPr>
            </a:lvl6pPr>
            <a:lvl7pPr lvl="6" rtl="0" algn="ctr">
              <a:spcBef>
                <a:spcPts val="0"/>
              </a:spcBef>
              <a:spcAft>
                <a:spcPts val="0"/>
              </a:spcAft>
              <a:buClr>
                <a:schemeClr val="lt1"/>
              </a:buClr>
              <a:buSzPts val="4800"/>
              <a:buNone/>
              <a:defRPr sz="4800">
                <a:solidFill>
                  <a:schemeClr val="lt1"/>
                </a:solidFill>
              </a:defRPr>
            </a:lvl7pPr>
            <a:lvl8pPr lvl="7" rtl="0" algn="ctr">
              <a:spcBef>
                <a:spcPts val="0"/>
              </a:spcBef>
              <a:spcAft>
                <a:spcPts val="0"/>
              </a:spcAft>
              <a:buClr>
                <a:schemeClr val="lt1"/>
              </a:buClr>
              <a:buSzPts val="4800"/>
              <a:buNone/>
              <a:defRPr sz="4800">
                <a:solidFill>
                  <a:schemeClr val="lt1"/>
                </a:solidFill>
              </a:defRPr>
            </a:lvl8pPr>
            <a:lvl9pPr lvl="8" rtl="0" algn="ctr">
              <a:spcBef>
                <a:spcPts val="0"/>
              </a:spcBef>
              <a:spcAft>
                <a:spcPts val="0"/>
              </a:spcAft>
              <a:buClr>
                <a:schemeClr val="lt1"/>
              </a:buClr>
              <a:buSzPts val="4800"/>
              <a:buNone/>
              <a:defRPr sz="4800">
                <a:solidFill>
                  <a:schemeClr val="lt1"/>
                </a:solidFill>
              </a:defRPr>
            </a:lvl9pPr>
          </a:lstStyle>
          <a:p/>
        </p:txBody>
      </p:sp>
      <p:sp>
        <p:nvSpPr>
          <p:cNvPr id="63" name="Google Shape;63;p8"/>
          <p:cNvSpPr txBox="1"/>
          <p:nvPr>
            <p:ph idx="1" type="subTitle"/>
          </p:nvPr>
        </p:nvSpPr>
        <p:spPr>
          <a:xfrm>
            <a:off x="685800" y="2840053"/>
            <a:ext cx="7772400" cy="7848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2400"/>
              <a:buNone/>
              <a:defRPr b="1" sz="2400">
                <a:solidFill>
                  <a:schemeClr val="lt1"/>
                </a:solidFill>
              </a:defRPr>
            </a:lvl1pPr>
            <a:lvl2pPr lvl="1" rtl="0" algn="ctr">
              <a:spcBef>
                <a:spcPts val="0"/>
              </a:spcBef>
              <a:spcAft>
                <a:spcPts val="0"/>
              </a:spcAft>
              <a:buClr>
                <a:schemeClr val="lt1"/>
              </a:buClr>
              <a:buSzPts val="2400"/>
              <a:buNone/>
              <a:defRPr b="1">
                <a:solidFill>
                  <a:schemeClr val="lt1"/>
                </a:solidFill>
              </a:defRPr>
            </a:lvl2pPr>
            <a:lvl3pPr lvl="2" rtl="0" algn="ctr">
              <a:spcBef>
                <a:spcPts val="0"/>
              </a:spcBef>
              <a:spcAft>
                <a:spcPts val="0"/>
              </a:spcAft>
              <a:buClr>
                <a:schemeClr val="lt1"/>
              </a:buClr>
              <a:buSzPts val="2400"/>
              <a:buNone/>
              <a:defRPr b="1">
                <a:solidFill>
                  <a:schemeClr val="lt1"/>
                </a:solidFill>
              </a:defRPr>
            </a:lvl3pPr>
            <a:lvl4pPr lvl="3" rtl="0" algn="ctr">
              <a:spcBef>
                <a:spcPts val="0"/>
              </a:spcBef>
              <a:spcAft>
                <a:spcPts val="0"/>
              </a:spcAft>
              <a:buClr>
                <a:schemeClr val="lt1"/>
              </a:buClr>
              <a:buSzPts val="2400"/>
              <a:buNone/>
              <a:defRPr b="1" sz="2400">
                <a:solidFill>
                  <a:schemeClr val="lt1"/>
                </a:solidFill>
              </a:defRPr>
            </a:lvl4pPr>
            <a:lvl5pPr lvl="4" rtl="0" algn="ctr">
              <a:spcBef>
                <a:spcPts val="0"/>
              </a:spcBef>
              <a:spcAft>
                <a:spcPts val="0"/>
              </a:spcAft>
              <a:buClr>
                <a:schemeClr val="lt1"/>
              </a:buClr>
              <a:buSzPts val="2400"/>
              <a:buNone/>
              <a:defRPr b="1" sz="2400">
                <a:solidFill>
                  <a:schemeClr val="lt1"/>
                </a:solidFill>
              </a:defRPr>
            </a:lvl5pPr>
            <a:lvl6pPr lvl="5" rtl="0" algn="ctr">
              <a:spcBef>
                <a:spcPts val="0"/>
              </a:spcBef>
              <a:spcAft>
                <a:spcPts val="0"/>
              </a:spcAft>
              <a:buClr>
                <a:schemeClr val="lt1"/>
              </a:buClr>
              <a:buSzPts val="2400"/>
              <a:buNone/>
              <a:defRPr b="1" sz="2400">
                <a:solidFill>
                  <a:schemeClr val="lt1"/>
                </a:solidFill>
              </a:defRPr>
            </a:lvl6pPr>
            <a:lvl7pPr lvl="6" rtl="0" algn="ctr">
              <a:spcBef>
                <a:spcPts val="0"/>
              </a:spcBef>
              <a:spcAft>
                <a:spcPts val="0"/>
              </a:spcAft>
              <a:buClr>
                <a:schemeClr val="lt1"/>
              </a:buClr>
              <a:buSzPts val="2400"/>
              <a:buNone/>
              <a:defRPr b="1" sz="2400">
                <a:solidFill>
                  <a:schemeClr val="lt1"/>
                </a:solidFill>
              </a:defRPr>
            </a:lvl7pPr>
            <a:lvl8pPr lvl="7" rtl="0" algn="ctr">
              <a:spcBef>
                <a:spcPts val="0"/>
              </a:spcBef>
              <a:spcAft>
                <a:spcPts val="0"/>
              </a:spcAft>
              <a:buClr>
                <a:schemeClr val="lt1"/>
              </a:buClr>
              <a:buSzPts val="2400"/>
              <a:buNone/>
              <a:defRPr b="1" sz="2400">
                <a:solidFill>
                  <a:schemeClr val="lt1"/>
                </a:solidFill>
              </a:defRPr>
            </a:lvl8pPr>
            <a:lvl9pPr lvl="8" rtl="0" algn="ctr">
              <a:spcBef>
                <a:spcPts val="0"/>
              </a:spcBef>
              <a:spcAft>
                <a:spcPts val="0"/>
              </a:spcAft>
              <a:buClr>
                <a:schemeClr val="lt1"/>
              </a:buClr>
              <a:buSzPts val="2400"/>
              <a:buNone/>
              <a:defRPr b="1" sz="2400">
                <a:solidFill>
                  <a:schemeClr val="lt1"/>
                </a:solidFill>
              </a:defRPr>
            </a:lvl9pPr>
          </a:lstStyle>
          <a:p/>
        </p:txBody>
      </p:sp>
      <p:sp>
        <p:nvSpPr>
          <p:cNvPr id="64" name="Google Shape;64;p8"/>
          <p:cNvSpPr/>
          <p:nvPr/>
        </p:nvSpPr>
        <p:spPr>
          <a:xfrm>
            <a:off x="3047704" y="3992850"/>
            <a:ext cx="3047700" cy="77100"/>
          </a:xfrm>
          <a:prstGeom prst="rect">
            <a:avLst/>
          </a:prstGeom>
          <a:solidFill>
            <a:srgbClr val="6B5C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8"/>
          <p:cNvSpPr/>
          <p:nvPr/>
        </p:nvSpPr>
        <p:spPr>
          <a:xfrm>
            <a:off x="6096271" y="3992850"/>
            <a:ext cx="30477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8"/>
          <p:cNvSpPr/>
          <p:nvPr/>
        </p:nvSpPr>
        <p:spPr>
          <a:xfrm>
            <a:off x="1" y="3992850"/>
            <a:ext cx="30477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8"/>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lvl1pPr lvl="0" rtl="0" algn="ctr">
              <a:buNone/>
              <a:defRPr/>
            </a:lvl1pPr>
            <a:lvl2pPr lvl="1" rtl="0" algn="ctr">
              <a:buNone/>
              <a:defRPr/>
            </a:lvl2pPr>
            <a:lvl3pPr lvl="2" rtl="0" algn="ctr">
              <a:buNone/>
              <a:defRPr/>
            </a:lvl3pPr>
            <a:lvl4pPr lvl="3" rtl="0" algn="ctr">
              <a:buNone/>
              <a:defRPr/>
            </a:lvl4pPr>
            <a:lvl5pPr lvl="4" rtl="0" algn="ctr">
              <a:buNone/>
              <a:defRPr/>
            </a:lvl5pPr>
            <a:lvl6pPr lvl="5" rtl="0" algn="ctr">
              <a:buNone/>
              <a:defRPr/>
            </a:lvl6pPr>
            <a:lvl7pPr lvl="6" rtl="0" algn="ctr">
              <a:buNone/>
              <a:defRPr/>
            </a:lvl7pPr>
            <a:lvl8pPr lvl="7" rtl="0" algn="ctr">
              <a:buNone/>
              <a:defRPr/>
            </a:lvl8pPr>
            <a:lvl9pPr lvl="8" rtl="0"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68" name="Shape 68"/>
        <p:cNvGrpSpPr/>
        <p:nvPr/>
      </p:nvGrpSpPr>
      <p:grpSpPr>
        <a:xfrm>
          <a:off x="0" y="0"/>
          <a:ext cx="0" cy="0"/>
          <a:chOff x="0" y="0"/>
          <a:chExt cx="0" cy="0"/>
        </a:xfrm>
      </p:grpSpPr>
      <p:sp>
        <p:nvSpPr>
          <p:cNvPr id="69" name="Google Shape;69;p9"/>
          <p:cNvSpPr txBox="1"/>
          <p:nvPr>
            <p:ph idx="1" type="body"/>
          </p:nvPr>
        </p:nvSpPr>
        <p:spPr>
          <a:xfrm>
            <a:off x="1710425" y="2161800"/>
            <a:ext cx="5723700" cy="819900"/>
          </a:xfrm>
          <a:prstGeom prst="rect">
            <a:avLst/>
          </a:prstGeom>
        </p:spPr>
        <p:txBody>
          <a:bodyPr anchorCtr="0" anchor="t" bIns="91425" lIns="91425" spcFirstLastPara="1" rIns="91425" wrap="square" tIns="91425">
            <a:noAutofit/>
          </a:bodyPr>
          <a:lstStyle>
            <a:lvl1pPr indent="-381000" lvl="0" marL="457200" rtl="0" algn="ctr">
              <a:spcBef>
                <a:spcPts val="0"/>
              </a:spcBef>
              <a:spcAft>
                <a:spcPts val="0"/>
              </a:spcAft>
              <a:buSzPts val="2400"/>
              <a:buFont typeface="Arial"/>
              <a:buChar char="▷"/>
              <a:defRPr i="1">
                <a:latin typeface="Arial"/>
                <a:ea typeface="Arial"/>
                <a:cs typeface="Arial"/>
                <a:sym typeface="Arial"/>
              </a:defRPr>
            </a:lvl1pPr>
            <a:lvl2pPr indent="-381000" lvl="1" marL="914400" rtl="0" algn="ctr">
              <a:spcBef>
                <a:spcPts val="0"/>
              </a:spcBef>
              <a:spcAft>
                <a:spcPts val="0"/>
              </a:spcAft>
              <a:buSzPts val="2400"/>
              <a:buFont typeface="Arial"/>
              <a:buChar char="○"/>
              <a:defRPr i="1">
                <a:latin typeface="Arial"/>
                <a:ea typeface="Arial"/>
                <a:cs typeface="Arial"/>
                <a:sym typeface="Arial"/>
              </a:defRPr>
            </a:lvl2pPr>
            <a:lvl3pPr indent="-381000" lvl="2" marL="1371600" rtl="0" algn="ctr">
              <a:spcBef>
                <a:spcPts val="0"/>
              </a:spcBef>
              <a:spcAft>
                <a:spcPts val="0"/>
              </a:spcAft>
              <a:buSzPts val="2400"/>
              <a:buFont typeface="Arial"/>
              <a:buChar char="■"/>
              <a:defRPr i="1">
                <a:latin typeface="Arial"/>
                <a:ea typeface="Arial"/>
                <a:cs typeface="Arial"/>
                <a:sym typeface="Arial"/>
              </a:defRPr>
            </a:lvl3pPr>
            <a:lvl4pPr indent="-381000" lvl="3" marL="1828800" rtl="0" algn="ctr">
              <a:spcBef>
                <a:spcPts val="0"/>
              </a:spcBef>
              <a:spcAft>
                <a:spcPts val="0"/>
              </a:spcAft>
              <a:buSzPts val="2400"/>
              <a:buFont typeface="Arial"/>
              <a:buChar char="●"/>
              <a:defRPr i="1">
                <a:latin typeface="Arial"/>
                <a:ea typeface="Arial"/>
                <a:cs typeface="Arial"/>
                <a:sym typeface="Arial"/>
              </a:defRPr>
            </a:lvl4pPr>
            <a:lvl5pPr indent="-381000" lvl="4" marL="2286000" rtl="0" algn="ctr">
              <a:spcBef>
                <a:spcPts val="0"/>
              </a:spcBef>
              <a:spcAft>
                <a:spcPts val="0"/>
              </a:spcAft>
              <a:buSzPts val="2400"/>
              <a:buFont typeface="Arial"/>
              <a:buChar char="○"/>
              <a:defRPr i="1">
                <a:latin typeface="Arial"/>
                <a:ea typeface="Arial"/>
                <a:cs typeface="Arial"/>
                <a:sym typeface="Arial"/>
              </a:defRPr>
            </a:lvl5pPr>
            <a:lvl6pPr indent="-381000" lvl="5" marL="2743200" rtl="0" algn="ctr">
              <a:spcBef>
                <a:spcPts val="0"/>
              </a:spcBef>
              <a:spcAft>
                <a:spcPts val="0"/>
              </a:spcAft>
              <a:buSzPts val="2400"/>
              <a:buFont typeface="Arial"/>
              <a:buChar char="■"/>
              <a:defRPr i="1">
                <a:latin typeface="Arial"/>
                <a:ea typeface="Arial"/>
                <a:cs typeface="Arial"/>
                <a:sym typeface="Arial"/>
              </a:defRPr>
            </a:lvl6pPr>
            <a:lvl7pPr indent="-381000" lvl="6" marL="3200400" rtl="0" algn="ctr">
              <a:spcBef>
                <a:spcPts val="0"/>
              </a:spcBef>
              <a:spcAft>
                <a:spcPts val="0"/>
              </a:spcAft>
              <a:buSzPts val="2400"/>
              <a:buFont typeface="Arial"/>
              <a:buChar char="●"/>
              <a:defRPr i="1">
                <a:latin typeface="Arial"/>
                <a:ea typeface="Arial"/>
                <a:cs typeface="Arial"/>
                <a:sym typeface="Arial"/>
              </a:defRPr>
            </a:lvl7pPr>
            <a:lvl8pPr indent="-381000" lvl="7" marL="3657600" rtl="0" algn="ctr">
              <a:spcBef>
                <a:spcPts val="0"/>
              </a:spcBef>
              <a:spcAft>
                <a:spcPts val="0"/>
              </a:spcAft>
              <a:buSzPts val="2400"/>
              <a:buFont typeface="Arial"/>
              <a:buChar char="○"/>
              <a:defRPr i="1">
                <a:latin typeface="Arial"/>
                <a:ea typeface="Arial"/>
                <a:cs typeface="Arial"/>
                <a:sym typeface="Arial"/>
              </a:defRPr>
            </a:lvl8pPr>
            <a:lvl9pPr indent="-381000" lvl="8" marL="4114800" algn="ctr">
              <a:spcBef>
                <a:spcPts val="0"/>
              </a:spcBef>
              <a:spcAft>
                <a:spcPts val="0"/>
              </a:spcAft>
              <a:buSzPts val="2400"/>
              <a:buFont typeface="Arial"/>
              <a:buChar char="■"/>
              <a:defRPr i="1">
                <a:latin typeface="Arial"/>
                <a:ea typeface="Arial"/>
                <a:cs typeface="Arial"/>
                <a:sym typeface="Arial"/>
              </a:defRPr>
            </a:lvl9pPr>
          </a:lstStyle>
          <a:p/>
        </p:txBody>
      </p:sp>
      <p:sp>
        <p:nvSpPr>
          <p:cNvPr id="70" name="Google Shape;70;p9"/>
          <p:cNvSpPr txBox="1"/>
          <p:nvPr/>
        </p:nvSpPr>
        <p:spPr>
          <a:xfrm>
            <a:off x="3593400" y="1181419"/>
            <a:ext cx="1957200" cy="653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9600">
                <a:solidFill>
                  <a:schemeClr val="accent6"/>
                </a:solidFill>
              </a:rPr>
              <a:t>“</a:t>
            </a:r>
            <a:endParaRPr b="1" sz="9600">
              <a:solidFill>
                <a:schemeClr val="accent6"/>
              </a:solidFill>
            </a:endParaRPr>
          </a:p>
        </p:txBody>
      </p:sp>
      <p:sp>
        <p:nvSpPr>
          <p:cNvPr id="71" name="Google Shape;71;p9"/>
          <p:cNvSpPr/>
          <p:nvPr/>
        </p:nvSpPr>
        <p:spPr>
          <a:xfrm>
            <a:off x="5723283" y="1599675"/>
            <a:ext cx="17103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9"/>
          <p:cNvSpPr/>
          <p:nvPr/>
        </p:nvSpPr>
        <p:spPr>
          <a:xfrm>
            <a:off x="7434177" y="1599675"/>
            <a:ext cx="17103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9"/>
          <p:cNvSpPr/>
          <p:nvPr/>
        </p:nvSpPr>
        <p:spPr>
          <a:xfrm>
            <a:off x="0" y="1599675"/>
            <a:ext cx="17103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9"/>
          <p:cNvSpPr/>
          <p:nvPr/>
        </p:nvSpPr>
        <p:spPr>
          <a:xfrm>
            <a:off x="1710425" y="1599675"/>
            <a:ext cx="17103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9"/>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76" name="Shape 76"/>
        <p:cNvGrpSpPr/>
        <p:nvPr/>
      </p:nvGrpSpPr>
      <p:grpSpPr>
        <a:xfrm>
          <a:off x="0" y="0"/>
          <a:ext cx="0" cy="0"/>
          <a:chOff x="0" y="0"/>
          <a:chExt cx="0" cy="0"/>
        </a:xfrm>
      </p:grpSpPr>
      <p:sp>
        <p:nvSpPr>
          <p:cNvPr id="77" name="Google Shape;77;p10"/>
          <p:cNvSpPr txBox="1"/>
          <p:nvPr>
            <p:ph type="title"/>
          </p:nvPr>
        </p:nvSpPr>
        <p:spPr>
          <a:xfrm>
            <a:off x="449550" y="147177"/>
            <a:ext cx="6462600" cy="997800"/>
          </a:xfrm>
          <a:prstGeom prst="rect">
            <a:avLst/>
          </a:prstGeom>
        </p:spPr>
        <p:txBody>
          <a:bodyPr anchorCtr="0" anchor="b" bIns="91425" lIns="91425" spcFirstLastPara="1" rIns="91425" wrap="square" tIns="91425">
            <a:noAutofit/>
          </a:bodyPr>
          <a:lstStyle>
            <a:lvl1pPr lvl="0">
              <a:spcBef>
                <a:spcPts val="0"/>
              </a:spcBef>
              <a:spcAft>
                <a:spcPts val="0"/>
              </a:spcAft>
              <a:buClr>
                <a:srgbClr val="226292"/>
              </a:buClr>
              <a:buSzPts val="3200"/>
              <a:buNone/>
              <a:defRPr>
                <a:solidFill>
                  <a:srgbClr val="226292"/>
                </a:solidFill>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78" name="Google Shape;78;p10"/>
          <p:cNvSpPr txBox="1"/>
          <p:nvPr>
            <p:ph idx="1" type="body"/>
          </p:nvPr>
        </p:nvSpPr>
        <p:spPr>
          <a:xfrm>
            <a:off x="449550" y="1145000"/>
            <a:ext cx="6906600" cy="35523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81000" lvl="3" marL="1828800">
              <a:spcBef>
                <a:spcPts val="0"/>
              </a:spcBef>
              <a:spcAft>
                <a:spcPts val="0"/>
              </a:spcAft>
              <a:buSzPts val="2400"/>
              <a:buChar char="●"/>
              <a:defRPr/>
            </a:lvl4pPr>
            <a:lvl5pPr indent="-381000" lvl="4" marL="2286000">
              <a:spcBef>
                <a:spcPts val="0"/>
              </a:spcBef>
              <a:spcAft>
                <a:spcPts val="0"/>
              </a:spcAft>
              <a:buSzPts val="2400"/>
              <a:buChar char="○"/>
              <a:defRPr/>
            </a:lvl5pPr>
            <a:lvl6pPr indent="-381000" lvl="5" marL="2743200">
              <a:spcBef>
                <a:spcPts val="0"/>
              </a:spcBef>
              <a:spcAft>
                <a:spcPts val="0"/>
              </a:spcAft>
              <a:buSzPts val="2400"/>
              <a:buChar char="■"/>
              <a:defRPr/>
            </a:lvl6pPr>
            <a:lvl7pPr indent="-381000" lvl="6" marL="3200400">
              <a:spcBef>
                <a:spcPts val="0"/>
              </a:spcBef>
              <a:spcAft>
                <a:spcPts val="0"/>
              </a:spcAft>
              <a:buSzPts val="2400"/>
              <a:buChar char="●"/>
              <a:defRPr/>
            </a:lvl7pPr>
            <a:lvl8pPr indent="-381000" lvl="7" marL="3657600">
              <a:spcBef>
                <a:spcPts val="0"/>
              </a:spcBef>
              <a:spcAft>
                <a:spcPts val="0"/>
              </a:spcAft>
              <a:buSzPts val="2400"/>
              <a:buChar char="○"/>
              <a:defRPr/>
            </a:lvl8pPr>
            <a:lvl9pPr indent="-381000" lvl="8" marL="4114800">
              <a:spcBef>
                <a:spcPts val="0"/>
              </a:spcBef>
              <a:spcAft>
                <a:spcPts val="0"/>
              </a:spcAft>
              <a:buSzPts val="2400"/>
              <a:buChar char="■"/>
              <a:defRPr/>
            </a:lvl9pPr>
          </a:lstStyle>
          <a:p/>
        </p:txBody>
      </p:sp>
      <p:sp>
        <p:nvSpPr>
          <p:cNvPr id="79" name="Google Shape;79;p10"/>
          <p:cNvSpPr/>
          <p:nvPr/>
        </p:nvSpPr>
        <p:spPr>
          <a:xfrm>
            <a:off x="7356366" y="5066325"/>
            <a:ext cx="893700" cy="771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0"/>
          <p:cNvSpPr/>
          <p:nvPr/>
        </p:nvSpPr>
        <p:spPr>
          <a:xfrm>
            <a:off x="8250312" y="5066325"/>
            <a:ext cx="893700" cy="771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0"/>
          <p:cNvSpPr/>
          <p:nvPr/>
        </p:nvSpPr>
        <p:spPr>
          <a:xfrm>
            <a:off x="0" y="5066325"/>
            <a:ext cx="893700" cy="771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0"/>
          <p:cNvSpPr/>
          <p:nvPr/>
        </p:nvSpPr>
        <p:spPr>
          <a:xfrm>
            <a:off x="893710" y="5066325"/>
            <a:ext cx="6462600" cy="771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1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33" Type="http://schemas.openxmlformats.org/officeDocument/2006/relationships/theme" Target="../theme/theme2.xml"/><Relationship Id="rId10" Type="http://schemas.openxmlformats.org/officeDocument/2006/relationships/slideLayout" Target="../slideLayouts/slideLayout10.xml"/><Relationship Id="rId32" Type="http://schemas.openxmlformats.org/officeDocument/2006/relationships/slideLayout" Target="../slideLayouts/slideLayout32.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9175" y="147175"/>
            <a:ext cx="6462600" cy="997500"/>
          </a:xfrm>
          <a:prstGeom prst="rect">
            <a:avLst/>
          </a:prstGeom>
          <a:noFill/>
          <a:ln>
            <a:noFill/>
          </a:ln>
        </p:spPr>
        <p:txBody>
          <a:bodyPr anchorCtr="0" anchor="b" bIns="91425" lIns="91425" spcFirstLastPara="1" rIns="91425" wrap="square" tIns="91425">
            <a:noAutofit/>
          </a:bodyPr>
          <a:lstStyle>
            <a:lvl1pPr lvl="0" rtl="0">
              <a:spcBef>
                <a:spcPts val="0"/>
              </a:spcBef>
              <a:spcAft>
                <a:spcPts val="0"/>
              </a:spcAft>
              <a:buClr>
                <a:srgbClr val="226292"/>
              </a:buClr>
              <a:buSzPts val="3200"/>
              <a:buNone/>
              <a:defRPr sz="3200">
                <a:solidFill>
                  <a:srgbClr val="226292"/>
                </a:solidFill>
              </a:defRPr>
            </a:lvl1pPr>
            <a:lvl2pPr lvl="1"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2pPr>
            <a:lvl3pPr lvl="2"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3pPr>
            <a:lvl4pPr lvl="3"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4pPr>
            <a:lvl5pPr lvl="4"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5pPr>
            <a:lvl6pPr lvl="5"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6pPr>
            <a:lvl7pPr lvl="6"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7pPr>
            <a:lvl8pPr lvl="7"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8pPr>
            <a:lvl9pPr lvl="8"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9pPr>
          </a:lstStyle>
          <a:p/>
        </p:txBody>
      </p:sp>
      <p:sp>
        <p:nvSpPr>
          <p:cNvPr id="7" name="Google Shape;7;p1"/>
          <p:cNvSpPr txBox="1"/>
          <p:nvPr>
            <p:ph idx="1" type="body"/>
          </p:nvPr>
        </p:nvSpPr>
        <p:spPr>
          <a:xfrm>
            <a:off x="459175" y="1144613"/>
            <a:ext cx="6462600" cy="3552300"/>
          </a:xfrm>
          <a:prstGeom prst="rect">
            <a:avLst/>
          </a:prstGeom>
          <a:noFill/>
          <a:ln>
            <a:noFill/>
          </a:ln>
        </p:spPr>
        <p:txBody>
          <a:bodyPr anchorCtr="0" anchor="t" bIns="91425" lIns="91425" spcFirstLastPara="1" rIns="91425" wrap="square" tIns="91425">
            <a:noAutofit/>
          </a:bodyPr>
          <a:lstStyle>
            <a:lvl1pPr indent="-381000" lvl="0" marL="457200">
              <a:spcBef>
                <a:spcPts val="0"/>
              </a:spcBef>
              <a:spcAft>
                <a:spcPts val="0"/>
              </a:spcAft>
              <a:buClr>
                <a:srgbClr val="666666"/>
              </a:buClr>
              <a:buSzPts val="2400"/>
              <a:buChar char="▷"/>
              <a:defRPr sz="2400">
                <a:solidFill>
                  <a:srgbClr val="666666"/>
                </a:solidFill>
              </a:defRPr>
            </a:lvl1pPr>
            <a:lvl2pPr indent="-381000" lvl="1" marL="914400">
              <a:spcBef>
                <a:spcPts val="0"/>
              </a:spcBef>
              <a:spcAft>
                <a:spcPts val="0"/>
              </a:spcAft>
              <a:buClr>
                <a:srgbClr val="666666"/>
              </a:buClr>
              <a:buSzPts val="2400"/>
              <a:buChar char="○"/>
              <a:defRPr sz="2400">
                <a:solidFill>
                  <a:srgbClr val="666666"/>
                </a:solidFill>
              </a:defRPr>
            </a:lvl2pPr>
            <a:lvl3pPr indent="-381000" lvl="2" marL="1371600">
              <a:spcBef>
                <a:spcPts val="0"/>
              </a:spcBef>
              <a:spcAft>
                <a:spcPts val="0"/>
              </a:spcAft>
              <a:buClr>
                <a:srgbClr val="666666"/>
              </a:buClr>
              <a:buSzPts val="2400"/>
              <a:buChar char="■"/>
              <a:defRPr sz="2400">
                <a:solidFill>
                  <a:srgbClr val="666666"/>
                </a:solidFill>
              </a:defRPr>
            </a:lvl3pPr>
            <a:lvl4pPr indent="-381000" lvl="3" marL="1828800">
              <a:spcBef>
                <a:spcPts val="0"/>
              </a:spcBef>
              <a:spcAft>
                <a:spcPts val="0"/>
              </a:spcAft>
              <a:buClr>
                <a:srgbClr val="666666"/>
              </a:buClr>
              <a:buSzPts val="2400"/>
              <a:buChar char="●"/>
              <a:defRPr sz="2400">
                <a:solidFill>
                  <a:srgbClr val="666666"/>
                </a:solidFill>
              </a:defRPr>
            </a:lvl4pPr>
            <a:lvl5pPr indent="-381000" lvl="4" marL="2286000">
              <a:spcBef>
                <a:spcPts val="0"/>
              </a:spcBef>
              <a:spcAft>
                <a:spcPts val="0"/>
              </a:spcAft>
              <a:buClr>
                <a:srgbClr val="666666"/>
              </a:buClr>
              <a:buSzPts val="2400"/>
              <a:buChar char="○"/>
              <a:defRPr sz="2400">
                <a:solidFill>
                  <a:srgbClr val="666666"/>
                </a:solidFill>
              </a:defRPr>
            </a:lvl5pPr>
            <a:lvl6pPr indent="-381000" lvl="5" marL="2743200">
              <a:spcBef>
                <a:spcPts val="0"/>
              </a:spcBef>
              <a:spcAft>
                <a:spcPts val="0"/>
              </a:spcAft>
              <a:buClr>
                <a:srgbClr val="666666"/>
              </a:buClr>
              <a:buSzPts val="2400"/>
              <a:buChar char="■"/>
              <a:defRPr sz="2400">
                <a:solidFill>
                  <a:srgbClr val="666666"/>
                </a:solidFill>
              </a:defRPr>
            </a:lvl6pPr>
            <a:lvl7pPr indent="-381000" lvl="6" marL="3200400">
              <a:spcBef>
                <a:spcPts val="0"/>
              </a:spcBef>
              <a:spcAft>
                <a:spcPts val="0"/>
              </a:spcAft>
              <a:buClr>
                <a:srgbClr val="666666"/>
              </a:buClr>
              <a:buSzPts val="2400"/>
              <a:buChar char="●"/>
              <a:defRPr sz="2400">
                <a:solidFill>
                  <a:srgbClr val="666666"/>
                </a:solidFill>
              </a:defRPr>
            </a:lvl7pPr>
            <a:lvl8pPr indent="-381000" lvl="7" marL="3657600">
              <a:spcBef>
                <a:spcPts val="0"/>
              </a:spcBef>
              <a:spcAft>
                <a:spcPts val="0"/>
              </a:spcAft>
              <a:buClr>
                <a:srgbClr val="666666"/>
              </a:buClr>
              <a:buSzPts val="2400"/>
              <a:buChar char="○"/>
              <a:defRPr sz="2400">
                <a:solidFill>
                  <a:srgbClr val="666666"/>
                </a:solidFill>
              </a:defRPr>
            </a:lvl8pPr>
            <a:lvl9pPr indent="-381000" lvl="8" marL="4114800">
              <a:spcBef>
                <a:spcPts val="0"/>
              </a:spcBef>
              <a:spcAft>
                <a:spcPts val="0"/>
              </a:spcAft>
              <a:buClr>
                <a:srgbClr val="666666"/>
              </a:buClr>
              <a:buSzPts val="2400"/>
              <a:buChar char="■"/>
              <a:defRPr sz="2400">
                <a:solidFill>
                  <a:srgbClr val="666666"/>
                </a:solidFill>
              </a:defRPr>
            </a:lvl9pPr>
          </a:lstStyle>
          <a:p/>
        </p:txBody>
      </p:sp>
      <p:sp>
        <p:nvSpPr>
          <p:cNvPr id="8" name="Google Shape;8;p1"/>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lvl="0" algn="r">
              <a:buNone/>
              <a:defRPr sz="1300">
                <a:solidFill>
                  <a:srgbClr val="666666"/>
                </a:solidFill>
              </a:defRPr>
            </a:lvl1pPr>
            <a:lvl2pPr lvl="1" algn="r">
              <a:buNone/>
              <a:defRPr sz="1300">
                <a:solidFill>
                  <a:srgbClr val="666666"/>
                </a:solidFill>
              </a:defRPr>
            </a:lvl2pPr>
            <a:lvl3pPr lvl="2" algn="r">
              <a:buNone/>
              <a:defRPr sz="1300">
                <a:solidFill>
                  <a:srgbClr val="666666"/>
                </a:solidFill>
              </a:defRPr>
            </a:lvl3pPr>
            <a:lvl4pPr lvl="3" algn="r">
              <a:buNone/>
              <a:defRPr sz="1300">
                <a:solidFill>
                  <a:srgbClr val="666666"/>
                </a:solidFill>
              </a:defRPr>
            </a:lvl4pPr>
            <a:lvl5pPr lvl="4" algn="r">
              <a:buNone/>
              <a:defRPr sz="1300">
                <a:solidFill>
                  <a:srgbClr val="666666"/>
                </a:solidFill>
              </a:defRPr>
            </a:lvl5pPr>
            <a:lvl6pPr lvl="5" algn="r">
              <a:buNone/>
              <a:defRPr sz="1300">
                <a:solidFill>
                  <a:srgbClr val="666666"/>
                </a:solidFill>
              </a:defRPr>
            </a:lvl6pPr>
            <a:lvl7pPr lvl="6" algn="r">
              <a:buNone/>
              <a:defRPr sz="1300">
                <a:solidFill>
                  <a:srgbClr val="666666"/>
                </a:solidFill>
              </a:defRPr>
            </a:lvl7pPr>
            <a:lvl8pPr lvl="7" algn="r">
              <a:buNone/>
              <a:defRPr sz="1300">
                <a:solidFill>
                  <a:srgbClr val="666666"/>
                </a:solidFill>
              </a:defRPr>
            </a:lvl8pPr>
            <a:lvl9pPr lvl="8" algn="r">
              <a:buNone/>
              <a:defRPr sz="1300">
                <a:solidFill>
                  <a:srgbClr val="666666"/>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3.xml"/><Relationship Id="rId3" Type="http://schemas.openxmlformats.org/officeDocument/2006/relationships/hyperlink" Target="https://www.readysetrisemodules.com/learning-modules/" TargetMode="External"/><Relationship Id="rId4" Type="http://schemas.openxmlformats.org/officeDocument/2006/relationships/image" Target="../media/image3.png"/><Relationship Id="rId5"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hyperlink" Target="https://www.cde.ca.gov/be/st/ss/documents/healthstandmar08.pdf" TargetMode="Externa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image" Target="../media/image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7.xml"/><Relationship Id="rId3" Type="http://schemas.openxmlformats.org/officeDocument/2006/relationships/image" Target="../media/image4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4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hyperlink" Target="https://www.cde.ca.gov/be/st/ss/documents/healthstandmar08.pdf" TargetMode="Externa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xml"/><Relationship Id="rId3" Type="http://schemas.openxmlformats.org/officeDocument/2006/relationships/hyperlink" Target="https://www.cde.ca.gov/ci/he/cf/" TargetMode="External"/><Relationship Id="rId4" Type="http://schemas.openxmlformats.org/officeDocument/2006/relationships/hyperlink" Target="https://www.cde.ca.gov/ci/he/cf/"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1.xml"/><Relationship Id="rId3"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3.xml"/><Relationship Id="rId3" Type="http://schemas.openxmlformats.org/officeDocument/2006/relationships/hyperlink" Target="https://www.cde.ca.gov/ls/he/se/"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4.xml"/><Relationship Id="rId3" Type="http://schemas.openxmlformats.org/officeDocument/2006/relationships/image" Target="../media/image1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5.xml"/><Relationship Id="rId3" Type="http://schemas.openxmlformats.org/officeDocument/2006/relationships/hyperlink" Target="http://ashwg.org/resources/" TargetMode="External"/><Relationship Id="rId4" Type="http://schemas.openxmlformats.org/officeDocument/2006/relationships/hyperlink" Target="http://ashwg.org/resources/" TargetMode="External"/><Relationship Id="rId9" Type="http://schemas.openxmlformats.org/officeDocument/2006/relationships/image" Target="../media/image17.png"/><Relationship Id="rId5" Type="http://schemas.openxmlformats.org/officeDocument/2006/relationships/hyperlink" Target="http://ashwg.org/2017/01/09/curriculum-review-california-healthy-youth-act/" TargetMode="External"/><Relationship Id="rId6" Type="http://schemas.openxmlformats.org/officeDocument/2006/relationships/hyperlink" Target="http://ashwg.org/wp-content/uploads/2020/09/CHYA-CAT-2020-FINAL-9-1-20.pdf" TargetMode="External"/><Relationship Id="rId7" Type="http://schemas.openxmlformats.org/officeDocument/2006/relationships/hyperlink" Target="https://www.aclunc.org/sites/default/files/ACLU-CA%20Legal%20Rvw%20of%20HEART.pdf" TargetMode="External"/><Relationship Id="rId8" Type="http://schemas.openxmlformats.org/officeDocument/2006/relationships/hyperlink" Target="https://www.californiahealthykids.net/home" TargetMode="External"/><Relationship Id="rId11" Type="http://schemas.openxmlformats.org/officeDocument/2006/relationships/image" Target="../media/image42.png"/><Relationship Id="rId10" Type="http://schemas.openxmlformats.org/officeDocument/2006/relationships/hyperlink" Target="https://www.californiahealthykids.net/home"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hyperlink" Target="https://drive.google.com/file/d/1paEszKNkL2ttHjxMUViC5Jnn2aFFsQeW/view?usp=sharing"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8.xml"/><Relationship Id="rId3"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9.xml"/><Relationship Id="rId3" Type="http://schemas.openxmlformats.org/officeDocument/2006/relationships/hyperlink" Target="https://www.cde.ca.gov/ls/ss/ap/" TargetMode="External"/><Relationship Id="rId4" Type="http://schemas.openxmlformats.org/officeDocument/2006/relationships/hyperlink" Target="https://www.cde.ca.gov/ls/he/se/resources.asp" TargetMode="External"/><Relationship Id="rId5"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xml"/><Relationship Id="rId3" Type="http://schemas.openxmlformats.org/officeDocument/2006/relationships/hyperlink" Target="https://rise.articulate.com/share/3v5id_rCUzVtoycWGpb-0re_MenQrtDX#/" TargetMode="External"/><Relationship Id="rId4" Type="http://schemas.openxmlformats.org/officeDocument/2006/relationships/hyperlink" Target="https://rise.articulate.com/share/TzMD3vBG3a4U3MPgUUNxaT7lpAZGvmJF#/" TargetMode="External"/><Relationship Id="rId5" Type="http://schemas.openxmlformats.org/officeDocument/2006/relationships/hyperlink" Target="https://rise.articulate.com/share/8-4YYzwks0EAIhaBKtejrHBLqvBBGDAw#/"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0.xml"/><Relationship Id="rId3" Type="http://schemas.openxmlformats.org/officeDocument/2006/relationships/image" Target="../media/image16.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1.xml"/><Relationship Id="rId3"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2.xml"/><Relationship Id="rId3" Type="http://schemas.openxmlformats.org/officeDocument/2006/relationships/hyperlink" Target="https://drive.google.com/file/d/12AAgVw5HRkrLm7Ut3fshnPtREf-Xb6Z_/view?usp=sharing" TargetMode="Externa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3.xml"/><Relationship Id="rId3" Type="http://schemas.openxmlformats.org/officeDocument/2006/relationships/image" Target="../media/image2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6.xml"/><Relationship Id="rId3" Type="http://schemas.openxmlformats.org/officeDocument/2006/relationships/image" Target="../media/image2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7.xml"/><Relationship Id="rId3" Type="http://schemas.openxmlformats.org/officeDocument/2006/relationships/image" Target="../media/image1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8.xml"/><Relationship Id="rId3" Type="http://schemas.openxmlformats.org/officeDocument/2006/relationships/image" Target="../media/image1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9.xml"/><Relationship Id="rId3"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hyperlink" Target="https://rise.articulate.com/share/8-4YYzwks0EAIhaBKtejrHBLqvBBGDAw#/" TargetMode="External"/><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0.xml"/><Relationship Id="rId3" Type="http://schemas.openxmlformats.org/officeDocument/2006/relationships/image" Target="../media/image2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1.xml"/><Relationship Id="rId3" Type="http://schemas.openxmlformats.org/officeDocument/2006/relationships/image" Target="../media/image29.png"/><Relationship Id="rId4" Type="http://schemas.openxmlformats.org/officeDocument/2006/relationships/hyperlink" Target="https://www.loom.com/share/24bf21f2e1584330a30da1c98cf65258"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2.xml"/><Relationship Id="rId3" Type="http://schemas.openxmlformats.org/officeDocument/2006/relationships/hyperlink" Target="https://docs.google.com/document/d/1HFBhJP2mJh2cXyldGzhC61_qUk69dxsHKO3fHO5NC_4/edit" TargetMode="External"/><Relationship Id="rId4" Type="http://schemas.openxmlformats.org/officeDocument/2006/relationships/hyperlink" Target="https://rise.articulate.com/share/8-4YYzwks0EAIhaBKtejrHBLqvBBGDAw#/lessons/qdKfHKwovXSCUrHm8xdGmylqpt0KsvZj"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3.xml"/><Relationship Id="rId3" Type="http://schemas.openxmlformats.org/officeDocument/2006/relationships/image" Target="../media/image4.png"/><Relationship Id="rId4" Type="http://schemas.openxmlformats.org/officeDocument/2006/relationships/image" Target="../media/image3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4.xml"/><Relationship Id="rId3" Type="http://schemas.openxmlformats.org/officeDocument/2006/relationships/hyperlink" Target="https://californiahealtheducation.org/Pages/admin-FAQs.aspx" TargetMode="External"/><Relationship Id="rId4" Type="http://schemas.openxmlformats.org/officeDocument/2006/relationships/hyperlink" Target="https://californiahealtheducation.org/Pages/admin-Quick-Links.aspx" TargetMode="External"/><Relationship Id="rId5" Type="http://schemas.openxmlformats.org/officeDocument/2006/relationships/hyperlink" Target="https://californiahealtheducation.org/Pages/Administrator.aspx" TargetMode="External"/><Relationship Id="rId6" Type="http://schemas.openxmlformats.org/officeDocument/2006/relationships/hyperlink" Target="https://www.cultofpedagogy.com/jigsaw-instructions/" TargetMode="External"/><Relationship Id="rId7" Type="http://schemas.openxmlformats.org/officeDocument/2006/relationships/hyperlink" Target="https://californiahealtheducation.org/Pages/Administrator.aspx"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5.xml"/><Relationship Id="rId3" Type="http://schemas.openxmlformats.org/officeDocument/2006/relationships/image" Target="../media/image48.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6.xml"/><Relationship Id="rId3" Type="http://schemas.openxmlformats.org/officeDocument/2006/relationships/hyperlink" Target="https://californiahealtheducation.org/Pages/admin-Quick-Links.aspx" TargetMode="External"/><Relationship Id="rId4" Type="http://schemas.openxmlformats.org/officeDocument/2006/relationships/hyperlink" Target="https://californiahealtheducation.org/Pages/admin-FAQs.aspx" TargetMode="External"/><Relationship Id="rId5" Type="http://schemas.openxmlformats.org/officeDocument/2006/relationships/hyperlink" Target="https://californiahealtheducation.org/Pages/Administrator.aspx" TargetMode="External"/><Relationship Id="rId6" Type="http://schemas.openxmlformats.org/officeDocument/2006/relationships/hyperlink" Target="https://californiahealtheducation.org/Pages/Administrator.aspx"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8.xml"/><Relationship Id="rId3" Type="http://schemas.openxmlformats.org/officeDocument/2006/relationships/image" Target="../media/image45.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9.xml"/><Relationship Id="rId3" Type="http://schemas.openxmlformats.org/officeDocument/2006/relationships/image" Target="../media/image33.png"/><Relationship Id="rId4" Type="http://schemas.openxmlformats.org/officeDocument/2006/relationships/hyperlink" Target="https://californiahealtheducation.org/Pages/Home.aspx"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1.xml"/><Relationship Id="rId3" Type="http://schemas.openxmlformats.org/officeDocument/2006/relationships/hyperlink" Target="https://www.talkwithyourkids.org/" TargetMode="External"/><Relationship Id="rId4" Type="http://schemas.openxmlformats.org/officeDocument/2006/relationships/image" Target="../media/image31.png"/><Relationship Id="rId9" Type="http://schemas.openxmlformats.org/officeDocument/2006/relationships/hyperlink" Target="https://www.loveisrespect.org/" TargetMode="External"/><Relationship Id="rId5" Type="http://schemas.openxmlformats.org/officeDocument/2006/relationships/hyperlink" Target="https://amaze.org/" TargetMode="External"/><Relationship Id="rId6" Type="http://schemas.openxmlformats.org/officeDocument/2006/relationships/image" Target="../media/image32.png"/><Relationship Id="rId7" Type="http://schemas.openxmlformats.org/officeDocument/2006/relationships/hyperlink" Target="https://3rs.org/3rs-curriculum/" TargetMode="External"/><Relationship Id="rId8" Type="http://schemas.openxmlformats.org/officeDocument/2006/relationships/image" Target="../media/image36.png"/><Relationship Id="rId11" Type="http://schemas.openxmlformats.org/officeDocument/2006/relationships/hyperlink" Target="http://tinyurl.com/berealbeready" TargetMode="External"/><Relationship Id="rId10" Type="http://schemas.openxmlformats.org/officeDocument/2006/relationships/image" Target="../media/image38.png"/><Relationship Id="rId12" Type="http://schemas.openxmlformats.org/officeDocument/2006/relationships/image" Target="../media/image3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2.xml"/><Relationship Id="rId3" Type="http://schemas.openxmlformats.org/officeDocument/2006/relationships/hyperlink" Target="https://www.pacer.org/bullying/nbpm/unity-day.asp" TargetMode="External"/><Relationship Id="rId4" Type="http://schemas.openxmlformats.org/officeDocument/2006/relationships/image" Target="../media/image35.png"/><Relationship Id="rId5" Type="http://schemas.openxmlformats.org/officeDocument/2006/relationships/hyperlink" Target="https://www.netsmartzkids.org/" TargetMode="External"/><Relationship Id="rId6" Type="http://schemas.openxmlformats.org/officeDocument/2006/relationships/image" Target="../media/image34.png"/><Relationship Id="rId7" Type="http://schemas.openxmlformats.org/officeDocument/2006/relationships/hyperlink" Target="https://www.caloes.ca.gov/individuals-families/school-emergency-planning-safety/preparedness-ambassadors" TargetMode="External"/><Relationship Id="rId8" Type="http://schemas.openxmlformats.org/officeDocument/2006/relationships/image" Target="../media/image3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3.xml"/><Relationship Id="rId3" Type="http://schemas.openxmlformats.org/officeDocument/2006/relationships/image" Target="../media/image4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4.xml"/><Relationship Id="rId3" Type="http://schemas.openxmlformats.org/officeDocument/2006/relationships/image" Target="../media/image47.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5.xml"/><Relationship Id="rId3" Type="http://schemas.openxmlformats.org/officeDocument/2006/relationships/hyperlink" Target="mailto:xyz@abc.org" TargetMode="External"/><Relationship Id="rId4" Type="http://schemas.openxmlformats.org/officeDocument/2006/relationships/image" Target="../media/image43.png"/><Relationship Id="rId5" Type="http://schemas.openxmlformats.org/officeDocument/2006/relationships/hyperlink" Target="https://ocde.co1.qualtrics.com/jfe/form/SV_77ps69PTTwynNaK" TargetMode="External"/><Relationship Id="rId6" Type="http://schemas.openxmlformats.org/officeDocument/2006/relationships/image" Target="../media/image41.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 Id="rId3"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8.xml"/><Relationship Id="rId3" Type="http://schemas.openxmlformats.org/officeDocument/2006/relationships/hyperlink" Target="http://www.youtube.com/watch?v=5DqTuWve9t8" TargetMode="External"/><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4"/>
          <p:cNvSpPr txBox="1"/>
          <p:nvPr>
            <p:ph type="ctrTitle"/>
          </p:nvPr>
        </p:nvSpPr>
        <p:spPr>
          <a:xfrm>
            <a:off x="645225" y="2762725"/>
            <a:ext cx="7883700" cy="2179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300"/>
              <a:t>California Health Education  </a:t>
            </a:r>
            <a:endParaRPr sz="2300"/>
          </a:p>
          <a:p>
            <a:pPr indent="0" lvl="0" marL="0" rtl="0" algn="l">
              <a:spcBef>
                <a:spcPts val="0"/>
              </a:spcBef>
              <a:spcAft>
                <a:spcPts val="0"/>
              </a:spcAft>
              <a:buClr>
                <a:schemeClr val="dk1"/>
              </a:buClr>
              <a:buSzPts val="1100"/>
              <a:buFont typeface="Arial"/>
              <a:buNone/>
            </a:pPr>
            <a:r>
              <a:rPr lang="en" sz="2300"/>
              <a:t>Professional Learning Series: Session 3</a:t>
            </a:r>
            <a:endParaRPr sz="2300"/>
          </a:p>
          <a:p>
            <a:pPr indent="0" lvl="0" marL="0" rtl="0" algn="l">
              <a:spcBef>
                <a:spcPts val="0"/>
              </a:spcBef>
              <a:spcAft>
                <a:spcPts val="0"/>
              </a:spcAft>
              <a:buClr>
                <a:schemeClr val="dk1"/>
              </a:buClr>
              <a:buSzPts val="1100"/>
              <a:buFont typeface="Arial"/>
              <a:buNone/>
            </a:pPr>
            <a:r>
              <a:rPr lang="en" sz="2300"/>
              <a:t>Online Synchronous Learning </a:t>
            </a:r>
            <a:endParaRPr sz="2300"/>
          </a:p>
          <a:p>
            <a:pPr indent="0" lvl="0" marL="0" rtl="0" algn="r">
              <a:lnSpc>
                <a:spcPct val="115000"/>
              </a:lnSpc>
              <a:spcBef>
                <a:spcPts val="0"/>
              </a:spcBef>
              <a:spcAft>
                <a:spcPts val="0"/>
              </a:spcAft>
              <a:buNone/>
            </a:pPr>
            <a:r>
              <a:t/>
            </a:r>
            <a:endParaRPr sz="2400"/>
          </a:p>
          <a:p>
            <a:pPr indent="0" lvl="0" marL="0" rtl="0" algn="l">
              <a:spcBef>
                <a:spcPts val="0"/>
              </a:spcBef>
              <a:spcAft>
                <a:spcPts val="0"/>
              </a:spcAft>
              <a:buClr>
                <a:schemeClr val="dk1"/>
              </a:buClr>
              <a:buSzPts val="1100"/>
              <a:buFont typeface="Arial"/>
              <a:buNone/>
            </a:pPr>
            <a:r>
              <a:t/>
            </a:r>
            <a:endParaRPr sz="2400"/>
          </a:p>
          <a:p>
            <a:pPr indent="0" lvl="0" marL="0" rtl="0" algn="l">
              <a:spcBef>
                <a:spcPts val="0"/>
              </a:spcBef>
              <a:spcAft>
                <a:spcPts val="0"/>
              </a:spcAft>
              <a:buClr>
                <a:schemeClr val="dk1"/>
              </a:buClr>
              <a:buSzPts val="1100"/>
              <a:buFont typeface="Arial"/>
              <a:buNone/>
            </a:pPr>
            <a:r>
              <a:t/>
            </a:r>
            <a:endParaRPr sz="3600"/>
          </a:p>
        </p:txBody>
      </p:sp>
      <p:sp>
        <p:nvSpPr>
          <p:cNvPr id="234" name="Google Shape;234;p3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43"/>
          <p:cNvSpPr txBox="1"/>
          <p:nvPr>
            <p:ph type="title"/>
          </p:nvPr>
        </p:nvSpPr>
        <p:spPr>
          <a:xfrm>
            <a:off x="395500" y="4227500"/>
            <a:ext cx="2567700" cy="591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rgbClr val="000000"/>
              </a:buClr>
              <a:buFont typeface="Arial"/>
              <a:buNone/>
            </a:pPr>
            <a:r>
              <a:rPr lang="en" sz="1100">
                <a:solidFill>
                  <a:srgbClr val="677480"/>
                </a:solidFill>
                <a:latin typeface="Century Schoolbook"/>
                <a:ea typeface="Century Schoolbook"/>
                <a:cs typeface="Century Schoolbook"/>
                <a:sym typeface="Century Schoolbook"/>
              </a:rPr>
              <a:t>Creating Trauma-Informed Schools</a:t>
            </a:r>
            <a:endParaRPr sz="1100">
              <a:solidFill>
                <a:srgbClr val="677480"/>
              </a:solidFill>
              <a:latin typeface="Century Schoolbook"/>
              <a:ea typeface="Century Schoolbook"/>
              <a:cs typeface="Century Schoolbook"/>
              <a:sym typeface="Century Schoolbook"/>
            </a:endParaRPr>
          </a:p>
          <a:p>
            <a:pPr indent="0" lvl="0" marL="0" rtl="0" algn="l">
              <a:spcBef>
                <a:spcPts val="0"/>
              </a:spcBef>
              <a:spcAft>
                <a:spcPts val="0"/>
              </a:spcAft>
              <a:buNone/>
            </a:pPr>
            <a:r>
              <a:rPr lang="en" sz="1100">
                <a:solidFill>
                  <a:srgbClr val="677480"/>
                </a:solidFill>
                <a:latin typeface="Century Schoolbook"/>
                <a:ea typeface="Century Schoolbook"/>
                <a:cs typeface="Century Schoolbook"/>
                <a:sym typeface="Century Schoolbook"/>
              </a:rPr>
              <a:t>Dombo &amp; Sabatino, 2019</a:t>
            </a:r>
            <a:endParaRPr sz="2900"/>
          </a:p>
        </p:txBody>
      </p:sp>
      <p:sp>
        <p:nvSpPr>
          <p:cNvPr id="300" name="Google Shape;300;p43"/>
          <p:cNvSpPr txBox="1"/>
          <p:nvPr>
            <p:ph idx="1" type="body"/>
          </p:nvPr>
        </p:nvSpPr>
        <p:spPr>
          <a:xfrm>
            <a:off x="395500" y="795600"/>
            <a:ext cx="4224300" cy="2613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Approaches to creating trauma informed and trauma healing schools include three pillars aimed at ensuring students feel </a:t>
            </a:r>
            <a:r>
              <a:rPr b="1" lang="en"/>
              <a:t>safe</a:t>
            </a:r>
            <a:r>
              <a:rPr lang="en"/>
              <a:t>, </a:t>
            </a:r>
            <a:r>
              <a:rPr b="1" lang="en"/>
              <a:t>connected</a:t>
            </a:r>
            <a:r>
              <a:rPr lang="en"/>
              <a:t>, and </a:t>
            </a:r>
            <a:r>
              <a:rPr b="1" lang="en"/>
              <a:t>regulated</a:t>
            </a:r>
            <a:r>
              <a:rPr lang="en"/>
              <a:t> </a:t>
            </a:r>
            <a:r>
              <a:rPr i="1" lang="en"/>
              <a:t>(able to manage feelings, emotions, and impulses).</a:t>
            </a:r>
            <a:endParaRPr i="1"/>
          </a:p>
          <a:p>
            <a:pPr indent="0" lvl="0" marL="0" rtl="0" algn="l">
              <a:spcBef>
                <a:spcPts val="0"/>
              </a:spcBef>
              <a:spcAft>
                <a:spcPts val="0"/>
              </a:spcAft>
              <a:buNone/>
            </a:pPr>
            <a:r>
              <a:t/>
            </a:r>
            <a:endParaRPr/>
          </a:p>
        </p:txBody>
      </p:sp>
      <p:sp>
        <p:nvSpPr>
          <p:cNvPr id="301" name="Google Shape;301;p4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02" name="Google Shape;302;p43"/>
          <p:cNvPicPr preferRelativeResize="0"/>
          <p:nvPr/>
        </p:nvPicPr>
        <p:blipFill>
          <a:blip r:embed="rId3">
            <a:alphaModFix/>
          </a:blip>
          <a:stretch>
            <a:fillRect/>
          </a:stretch>
        </p:blipFill>
        <p:spPr>
          <a:xfrm>
            <a:off x="4619788" y="623875"/>
            <a:ext cx="4048125" cy="38957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44"/>
          <p:cNvSpPr txBox="1"/>
          <p:nvPr>
            <p:ph type="title"/>
          </p:nvPr>
        </p:nvSpPr>
        <p:spPr>
          <a:xfrm>
            <a:off x="449550" y="147175"/>
            <a:ext cx="82233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800"/>
              <a:t>Trauma Informed </a:t>
            </a:r>
            <a:r>
              <a:rPr lang="en" sz="2800"/>
              <a:t>c</a:t>
            </a:r>
            <a:r>
              <a:rPr lang="en" sz="2800"/>
              <a:t>onsiderations</a:t>
            </a:r>
            <a:r>
              <a:rPr lang="en" sz="2800"/>
              <a:t> before instruction </a:t>
            </a:r>
            <a:r>
              <a:rPr lang="en"/>
              <a:t> </a:t>
            </a:r>
            <a:endParaRPr/>
          </a:p>
        </p:txBody>
      </p:sp>
      <p:sp>
        <p:nvSpPr>
          <p:cNvPr id="308" name="Google Shape;308;p44"/>
          <p:cNvSpPr txBox="1"/>
          <p:nvPr>
            <p:ph idx="1" type="body"/>
          </p:nvPr>
        </p:nvSpPr>
        <p:spPr>
          <a:xfrm>
            <a:off x="418200" y="1204575"/>
            <a:ext cx="8307600" cy="3781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Some content in Growth, Development, and Sexual health, as well as Injury Prevention and Safety (i.e. gun safety) may trigger students (and educators) who have or are experiencing related trauma. </a:t>
            </a:r>
            <a:endParaRPr sz="1800"/>
          </a:p>
          <a:p>
            <a:pPr indent="-342900" lvl="0" marL="457200" rtl="0" algn="l">
              <a:spcBef>
                <a:spcPts val="1000"/>
              </a:spcBef>
              <a:spcAft>
                <a:spcPts val="0"/>
              </a:spcAft>
              <a:buSzPts val="1800"/>
              <a:buChar char="▷"/>
            </a:pPr>
            <a:r>
              <a:rPr lang="en" sz="1800"/>
              <a:t>Consider a ‘trigger warning’ that gives students a heads up that you will be covering content that may be emotionally challenging.  </a:t>
            </a:r>
            <a:endParaRPr sz="1800"/>
          </a:p>
          <a:p>
            <a:pPr indent="-342900" lvl="0" marL="457200" rtl="0" algn="l">
              <a:spcBef>
                <a:spcPts val="1000"/>
              </a:spcBef>
              <a:spcAft>
                <a:spcPts val="0"/>
              </a:spcAft>
              <a:buSzPts val="1800"/>
              <a:buChar char="▷"/>
            </a:pPr>
            <a:r>
              <a:rPr lang="en" sz="1800"/>
              <a:t>Before you start your classroom activities, know who is available on campus to support students who may need to talk to someone.</a:t>
            </a:r>
            <a:endParaRPr sz="1800"/>
          </a:p>
          <a:p>
            <a:pPr indent="-342900" lvl="0" marL="457200" rtl="0" algn="l">
              <a:spcBef>
                <a:spcPts val="1000"/>
              </a:spcBef>
              <a:spcAft>
                <a:spcPts val="0"/>
              </a:spcAft>
              <a:buSzPts val="1800"/>
              <a:buChar char="▷"/>
            </a:pPr>
            <a:r>
              <a:rPr lang="en" sz="1800"/>
              <a:t>Identify tiered supports and resources available on campus and in your community so you can link students, as needed.  </a:t>
            </a:r>
            <a:endParaRPr sz="1800"/>
          </a:p>
          <a:p>
            <a:pPr indent="0" lvl="0" marL="457200" rtl="0" algn="l">
              <a:spcBef>
                <a:spcPts val="1000"/>
              </a:spcBef>
              <a:spcAft>
                <a:spcPts val="0"/>
              </a:spcAft>
              <a:buNone/>
            </a:pPr>
            <a:r>
              <a:t/>
            </a:r>
            <a:endParaRPr/>
          </a:p>
        </p:txBody>
      </p:sp>
      <p:sp>
        <p:nvSpPr>
          <p:cNvPr id="309" name="Google Shape;309;p4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3" name="Shape 313"/>
        <p:cNvGrpSpPr/>
        <p:nvPr/>
      </p:nvGrpSpPr>
      <p:grpSpPr>
        <a:xfrm>
          <a:off x="0" y="0"/>
          <a:ext cx="0" cy="0"/>
          <a:chOff x="0" y="0"/>
          <a:chExt cx="0" cy="0"/>
        </a:xfrm>
      </p:grpSpPr>
      <p:sp>
        <p:nvSpPr>
          <p:cNvPr id="314" name="Google Shape;314;p45"/>
          <p:cNvSpPr txBox="1"/>
          <p:nvPr>
            <p:ph idx="1" type="body"/>
          </p:nvPr>
        </p:nvSpPr>
        <p:spPr>
          <a:xfrm>
            <a:off x="960700" y="2231800"/>
            <a:ext cx="7653300" cy="25182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 sz="2200"/>
              <a:t>How do you ensure students feel safe, connected, and regulated?  What strategies do you incorporate to </a:t>
            </a:r>
            <a:r>
              <a:rPr lang="en" sz="2200"/>
              <a:t>ensure a trauma informed learning environment?  </a:t>
            </a:r>
            <a:endParaRPr/>
          </a:p>
        </p:txBody>
      </p:sp>
      <p:sp>
        <p:nvSpPr>
          <p:cNvPr id="315" name="Google Shape;315;p45"/>
          <p:cNvSpPr txBox="1"/>
          <p:nvPr>
            <p:ph type="title"/>
          </p:nvPr>
        </p:nvSpPr>
        <p:spPr>
          <a:xfrm>
            <a:off x="2593025" y="893945"/>
            <a:ext cx="4318800" cy="732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solidFill>
                  <a:srgbClr val="007870"/>
                </a:solidFill>
              </a:rPr>
              <a:t>In the </a:t>
            </a:r>
            <a:r>
              <a:rPr b="1" lang="en">
                <a:solidFill>
                  <a:srgbClr val="007870"/>
                </a:solidFill>
              </a:rPr>
              <a:t>Chat…  </a:t>
            </a:r>
            <a:r>
              <a:rPr lang="en">
                <a:solidFill>
                  <a:srgbClr val="007870"/>
                </a:solidFill>
              </a:rPr>
              <a:t>  </a:t>
            </a:r>
            <a:endParaRPr>
              <a:solidFill>
                <a:srgbClr val="007870"/>
              </a:solidFill>
            </a:endParaRPr>
          </a:p>
        </p:txBody>
      </p:sp>
      <p:sp>
        <p:nvSpPr>
          <p:cNvPr id="316" name="Google Shape;316;p4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17" name="Google Shape;317;p45"/>
          <p:cNvPicPr preferRelativeResize="0"/>
          <p:nvPr/>
        </p:nvPicPr>
        <p:blipFill rotWithShape="1">
          <a:blip r:embed="rId3">
            <a:alphaModFix/>
          </a:blip>
          <a:srcRect b="0" l="18635" r="19452" t="0"/>
          <a:stretch/>
        </p:blipFill>
        <p:spPr>
          <a:xfrm>
            <a:off x="487750" y="325150"/>
            <a:ext cx="2105279" cy="16111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46"/>
          <p:cNvSpPr txBox="1"/>
          <p:nvPr>
            <p:ph type="title"/>
          </p:nvPr>
        </p:nvSpPr>
        <p:spPr>
          <a:xfrm>
            <a:off x="1474875" y="426850"/>
            <a:ext cx="66738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400"/>
              <a:t>E-Learning with a focus on educator well-being because you matter, too… </a:t>
            </a:r>
            <a:endParaRPr sz="2400"/>
          </a:p>
        </p:txBody>
      </p:sp>
      <p:sp>
        <p:nvSpPr>
          <p:cNvPr id="323" name="Google Shape;323;p4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24" name="Google Shape;324;p46">
            <a:hlinkClick r:id="rId3"/>
          </p:cNvPr>
          <p:cNvPicPr preferRelativeResize="0"/>
          <p:nvPr/>
        </p:nvPicPr>
        <p:blipFill>
          <a:blip r:embed="rId4">
            <a:alphaModFix/>
          </a:blip>
          <a:stretch>
            <a:fillRect/>
          </a:stretch>
        </p:blipFill>
        <p:spPr>
          <a:xfrm>
            <a:off x="995200" y="1781875"/>
            <a:ext cx="7153600" cy="3270051"/>
          </a:xfrm>
          <a:prstGeom prst="rect">
            <a:avLst/>
          </a:prstGeom>
          <a:noFill/>
          <a:ln>
            <a:noFill/>
          </a:ln>
        </p:spPr>
      </p:pic>
      <p:pic>
        <p:nvPicPr>
          <p:cNvPr id="325" name="Google Shape;325;p46"/>
          <p:cNvPicPr preferRelativeResize="0"/>
          <p:nvPr/>
        </p:nvPicPr>
        <p:blipFill>
          <a:blip r:embed="rId5">
            <a:alphaModFix/>
          </a:blip>
          <a:stretch>
            <a:fillRect/>
          </a:stretch>
        </p:blipFill>
        <p:spPr>
          <a:xfrm>
            <a:off x="301000" y="302450"/>
            <a:ext cx="1122200" cy="11222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47"/>
          <p:cNvSpPr txBox="1"/>
          <p:nvPr>
            <p:ph type="ctrTitle"/>
          </p:nvPr>
        </p:nvSpPr>
        <p:spPr>
          <a:xfrm>
            <a:off x="685800" y="1583352"/>
            <a:ext cx="7772400" cy="14457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A Quick Review of California Health Education</a:t>
            </a:r>
            <a:endParaRPr/>
          </a:p>
        </p:txBody>
      </p:sp>
      <p:sp>
        <p:nvSpPr>
          <p:cNvPr id="331" name="Google Shape;331;p47"/>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35" name="Shape 335"/>
        <p:cNvGrpSpPr/>
        <p:nvPr/>
      </p:nvGrpSpPr>
      <p:grpSpPr>
        <a:xfrm>
          <a:off x="0" y="0"/>
          <a:ext cx="0" cy="0"/>
          <a:chOff x="0" y="0"/>
          <a:chExt cx="0" cy="0"/>
        </a:xfrm>
      </p:grpSpPr>
      <p:sp>
        <p:nvSpPr>
          <p:cNvPr id="336" name="Google Shape;336;p48"/>
          <p:cNvSpPr txBox="1"/>
          <p:nvPr>
            <p:ph type="title"/>
          </p:nvPr>
        </p:nvSpPr>
        <p:spPr>
          <a:xfrm>
            <a:off x="4090850" y="147175"/>
            <a:ext cx="46182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Standards are ...</a:t>
            </a:r>
            <a:endParaRPr/>
          </a:p>
        </p:txBody>
      </p:sp>
      <p:sp>
        <p:nvSpPr>
          <p:cNvPr id="337" name="Google Shape;337;p48"/>
          <p:cNvSpPr txBox="1"/>
          <p:nvPr>
            <p:ph idx="1" type="body"/>
          </p:nvPr>
        </p:nvSpPr>
        <p:spPr>
          <a:xfrm>
            <a:off x="4174975" y="1205075"/>
            <a:ext cx="4715700" cy="3552300"/>
          </a:xfrm>
          <a:prstGeom prst="rect">
            <a:avLst/>
          </a:prstGeom>
        </p:spPr>
        <p:txBody>
          <a:bodyPr anchorCtr="0" anchor="t" bIns="91425" lIns="91425" spcFirstLastPara="1" rIns="91425" wrap="square" tIns="91425">
            <a:noAutofit/>
          </a:bodyPr>
          <a:lstStyle/>
          <a:p>
            <a:pPr indent="0" lvl="0" marL="0" rtl="0" algn="l">
              <a:lnSpc>
                <a:spcPct val="80000"/>
              </a:lnSpc>
              <a:spcBef>
                <a:spcPts val="0"/>
              </a:spcBef>
              <a:spcAft>
                <a:spcPts val="0"/>
              </a:spcAft>
              <a:buClr>
                <a:schemeClr val="dk1"/>
              </a:buClr>
              <a:buSzPts val="2800"/>
              <a:buFont typeface="Arial"/>
              <a:buNone/>
            </a:pPr>
            <a:r>
              <a:rPr lang="en">
                <a:solidFill>
                  <a:schemeClr val="dk1"/>
                </a:solidFill>
              </a:rPr>
              <a:t>Clear descriptions of</a:t>
            </a:r>
            <a:endParaRPr>
              <a:solidFill>
                <a:schemeClr val="dk1"/>
              </a:solidFill>
            </a:endParaRPr>
          </a:p>
          <a:p>
            <a:pPr indent="0" lvl="0" marL="0" rtl="0" algn="l">
              <a:lnSpc>
                <a:spcPct val="80000"/>
              </a:lnSpc>
              <a:spcBef>
                <a:spcPts val="1000"/>
              </a:spcBef>
              <a:spcAft>
                <a:spcPts val="0"/>
              </a:spcAft>
              <a:buClr>
                <a:schemeClr val="dk1"/>
              </a:buClr>
              <a:buSzPts val="2800"/>
              <a:buFont typeface="Arial"/>
              <a:buNone/>
            </a:pPr>
            <a:r>
              <a:rPr b="1" lang="en">
                <a:solidFill>
                  <a:schemeClr val="dk1"/>
                </a:solidFill>
              </a:rPr>
              <a:t>WHAT </a:t>
            </a:r>
            <a:endParaRPr>
              <a:solidFill>
                <a:schemeClr val="dk1"/>
              </a:solidFill>
            </a:endParaRPr>
          </a:p>
          <a:p>
            <a:pPr indent="0" lvl="0" marL="0" rtl="0" algn="l">
              <a:lnSpc>
                <a:spcPct val="80000"/>
              </a:lnSpc>
              <a:spcBef>
                <a:spcPts val="1000"/>
              </a:spcBef>
              <a:spcAft>
                <a:spcPts val="0"/>
              </a:spcAft>
              <a:buClr>
                <a:schemeClr val="dk1"/>
              </a:buClr>
              <a:buSzPts val="2800"/>
              <a:buFont typeface="Arial"/>
              <a:buNone/>
            </a:pPr>
            <a:r>
              <a:rPr lang="en">
                <a:solidFill>
                  <a:schemeClr val="dk1"/>
                </a:solidFill>
              </a:rPr>
              <a:t>students should </a:t>
            </a:r>
            <a:endParaRPr>
              <a:solidFill>
                <a:schemeClr val="dk1"/>
              </a:solidFill>
            </a:endParaRPr>
          </a:p>
          <a:p>
            <a:pPr indent="0" lvl="0" marL="0" rtl="0" algn="l">
              <a:lnSpc>
                <a:spcPct val="80000"/>
              </a:lnSpc>
              <a:spcBef>
                <a:spcPts val="1000"/>
              </a:spcBef>
              <a:spcAft>
                <a:spcPts val="0"/>
              </a:spcAft>
              <a:buClr>
                <a:schemeClr val="dk1"/>
              </a:buClr>
              <a:buSzPts val="2800"/>
              <a:buFont typeface="Arial"/>
              <a:buNone/>
            </a:pPr>
            <a:r>
              <a:rPr b="1" lang="en">
                <a:solidFill>
                  <a:schemeClr val="dk1"/>
                </a:solidFill>
              </a:rPr>
              <a:t>KNOW</a:t>
            </a:r>
            <a:endParaRPr>
              <a:solidFill>
                <a:schemeClr val="dk1"/>
              </a:solidFill>
            </a:endParaRPr>
          </a:p>
          <a:p>
            <a:pPr indent="0" lvl="0" marL="0" rtl="0" algn="l">
              <a:lnSpc>
                <a:spcPct val="80000"/>
              </a:lnSpc>
              <a:spcBef>
                <a:spcPts val="1000"/>
              </a:spcBef>
              <a:spcAft>
                <a:spcPts val="0"/>
              </a:spcAft>
              <a:buClr>
                <a:schemeClr val="dk1"/>
              </a:buClr>
              <a:buSzPts val="2800"/>
              <a:buFont typeface="Arial"/>
              <a:buNone/>
            </a:pPr>
            <a:r>
              <a:rPr lang="en">
                <a:solidFill>
                  <a:schemeClr val="dk1"/>
                </a:solidFill>
              </a:rPr>
              <a:t>and </a:t>
            </a:r>
            <a:endParaRPr>
              <a:solidFill>
                <a:schemeClr val="dk1"/>
              </a:solidFill>
            </a:endParaRPr>
          </a:p>
          <a:p>
            <a:pPr indent="0" lvl="0" marL="0" rtl="0" algn="l">
              <a:lnSpc>
                <a:spcPct val="80000"/>
              </a:lnSpc>
              <a:spcBef>
                <a:spcPts val="1000"/>
              </a:spcBef>
              <a:spcAft>
                <a:spcPts val="0"/>
              </a:spcAft>
              <a:buClr>
                <a:schemeClr val="dk1"/>
              </a:buClr>
              <a:buSzPts val="2800"/>
              <a:buFont typeface="Arial"/>
              <a:buNone/>
            </a:pPr>
            <a:r>
              <a:rPr b="1" lang="en">
                <a:solidFill>
                  <a:schemeClr val="dk1"/>
                </a:solidFill>
              </a:rPr>
              <a:t>BE ABLE TO DO </a:t>
            </a:r>
            <a:endParaRPr>
              <a:solidFill>
                <a:schemeClr val="dk1"/>
              </a:solidFill>
            </a:endParaRPr>
          </a:p>
          <a:p>
            <a:pPr indent="0" lvl="0" marL="0" rtl="0" algn="l">
              <a:lnSpc>
                <a:spcPct val="80000"/>
              </a:lnSpc>
              <a:spcBef>
                <a:spcPts val="1000"/>
              </a:spcBef>
              <a:spcAft>
                <a:spcPts val="0"/>
              </a:spcAft>
              <a:buClr>
                <a:schemeClr val="dk1"/>
              </a:buClr>
              <a:buSzPts val="2800"/>
              <a:buFont typeface="Arial"/>
              <a:buNone/>
            </a:pPr>
            <a:r>
              <a:rPr lang="en">
                <a:solidFill>
                  <a:schemeClr val="dk1"/>
                </a:solidFill>
              </a:rPr>
              <a:t>at the end of each grade level</a:t>
            </a:r>
            <a:endParaRPr>
              <a:solidFill>
                <a:schemeClr val="dk1"/>
              </a:solidFill>
            </a:endParaRPr>
          </a:p>
        </p:txBody>
      </p:sp>
      <p:pic>
        <p:nvPicPr>
          <p:cNvPr id="338" name="Google Shape;338;p48">
            <a:hlinkClick r:id="rId3"/>
          </p:cNvPr>
          <p:cNvPicPr preferRelativeResize="0"/>
          <p:nvPr/>
        </p:nvPicPr>
        <p:blipFill>
          <a:blip r:embed="rId4">
            <a:alphaModFix/>
          </a:blip>
          <a:stretch>
            <a:fillRect/>
          </a:stretch>
        </p:blipFill>
        <p:spPr>
          <a:xfrm>
            <a:off x="-7" y="0"/>
            <a:ext cx="3913757" cy="5069775"/>
          </a:xfrm>
          <a:prstGeom prst="rect">
            <a:avLst/>
          </a:prstGeom>
          <a:noFill/>
          <a:ln>
            <a:noFill/>
          </a:ln>
        </p:spPr>
      </p:pic>
      <p:sp>
        <p:nvSpPr>
          <p:cNvPr id="339" name="Google Shape;339;p4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43" name="Shape 343"/>
        <p:cNvGrpSpPr/>
        <p:nvPr/>
      </p:nvGrpSpPr>
      <p:grpSpPr>
        <a:xfrm>
          <a:off x="0" y="0"/>
          <a:ext cx="0" cy="0"/>
          <a:chOff x="0" y="0"/>
          <a:chExt cx="0" cy="0"/>
        </a:xfrm>
      </p:grpSpPr>
      <p:sp>
        <p:nvSpPr>
          <p:cNvPr id="344" name="Google Shape;344;p49"/>
          <p:cNvSpPr txBox="1"/>
          <p:nvPr>
            <p:ph type="title"/>
          </p:nvPr>
        </p:nvSpPr>
        <p:spPr>
          <a:xfrm>
            <a:off x="335400" y="107625"/>
            <a:ext cx="8473200" cy="6495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Standards (WHAT)     →    Framework (</a:t>
            </a:r>
            <a:r>
              <a:rPr lang="en"/>
              <a:t>HOW</a:t>
            </a:r>
            <a:r>
              <a:rPr lang="en"/>
              <a:t>)</a:t>
            </a:r>
            <a:endParaRPr/>
          </a:p>
        </p:txBody>
      </p:sp>
      <p:sp>
        <p:nvSpPr>
          <p:cNvPr id="345" name="Google Shape;345;p49"/>
          <p:cNvSpPr txBox="1"/>
          <p:nvPr/>
        </p:nvSpPr>
        <p:spPr>
          <a:xfrm>
            <a:off x="450700" y="2038000"/>
            <a:ext cx="3307500" cy="2543700"/>
          </a:xfrm>
          <a:prstGeom prst="rect">
            <a:avLst/>
          </a:prstGeom>
          <a:noFill/>
          <a:ln cap="flat" cmpd="sng" w="9525">
            <a:solidFill>
              <a:srgbClr val="666666"/>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600">
                <a:solidFill>
                  <a:srgbClr val="666666"/>
                </a:solidFill>
              </a:rPr>
              <a:t>Middle School</a:t>
            </a:r>
            <a:endParaRPr b="1" sz="1600">
              <a:solidFill>
                <a:srgbClr val="666666"/>
              </a:solidFill>
            </a:endParaRPr>
          </a:p>
          <a:p>
            <a:pPr indent="0" lvl="0" marL="0" rtl="0" algn="l">
              <a:spcBef>
                <a:spcPts val="0"/>
              </a:spcBef>
              <a:spcAft>
                <a:spcPts val="0"/>
              </a:spcAft>
              <a:buNone/>
            </a:pPr>
            <a:r>
              <a:rPr lang="en" sz="1600" u="sng">
                <a:solidFill>
                  <a:srgbClr val="666666"/>
                </a:solidFill>
              </a:rPr>
              <a:t>Injury Prevention and Safety</a:t>
            </a:r>
            <a:endParaRPr sz="1600" u="sng">
              <a:solidFill>
                <a:srgbClr val="666666"/>
              </a:solidFill>
            </a:endParaRPr>
          </a:p>
          <a:p>
            <a:pPr indent="0" lvl="0" marL="0" rtl="0" algn="l">
              <a:spcBef>
                <a:spcPts val="0"/>
              </a:spcBef>
              <a:spcAft>
                <a:spcPts val="0"/>
              </a:spcAft>
              <a:buNone/>
            </a:pPr>
            <a:r>
              <a:t/>
            </a:r>
            <a:endParaRPr sz="1600" u="sng">
              <a:solidFill>
                <a:srgbClr val="666666"/>
              </a:solidFill>
            </a:endParaRPr>
          </a:p>
          <a:p>
            <a:pPr indent="0" lvl="0" marL="0" rtl="0" algn="l">
              <a:spcBef>
                <a:spcPts val="0"/>
              </a:spcBef>
              <a:spcAft>
                <a:spcPts val="0"/>
              </a:spcAft>
              <a:buNone/>
            </a:pPr>
            <a:r>
              <a:t/>
            </a:r>
            <a:endParaRPr sz="1600">
              <a:solidFill>
                <a:srgbClr val="666666"/>
              </a:solidFill>
            </a:endParaRPr>
          </a:p>
          <a:p>
            <a:pPr indent="0" lvl="0" marL="0" rtl="0" algn="l">
              <a:spcBef>
                <a:spcPts val="0"/>
              </a:spcBef>
              <a:spcAft>
                <a:spcPts val="0"/>
              </a:spcAft>
              <a:buNone/>
            </a:pPr>
            <a:r>
              <a:rPr b="1" lang="en" sz="1600">
                <a:solidFill>
                  <a:srgbClr val="666666"/>
                </a:solidFill>
              </a:rPr>
              <a:t>Standard 3:</a:t>
            </a:r>
            <a:r>
              <a:rPr lang="en" sz="1600">
                <a:solidFill>
                  <a:srgbClr val="666666"/>
                </a:solidFill>
              </a:rPr>
              <a:t> </a:t>
            </a:r>
            <a:br>
              <a:rPr lang="en" sz="1600">
                <a:solidFill>
                  <a:srgbClr val="666666"/>
                </a:solidFill>
              </a:rPr>
            </a:br>
            <a:r>
              <a:rPr lang="en" sz="1600">
                <a:solidFill>
                  <a:srgbClr val="666666"/>
                </a:solidFill>
              </a:rPr>
              <a:t>Accessing Valid Information</a:t>
            </a:r>
            <a:endParaRPr sz="1600">
              <a:solidFill>
                <a:srgbClr val="666666"/>
              </a:solidFill>
            </a:endParaRPr>
          </a:p>
          <a:p>
            <a:pPr indent="0" lvl="0" marL="0" rtl="0" algn="l">
              <a:spcBef>
                <a:spcPts val="0"/>
              </a:spcBef>
              <a:spcAft>
                <a:spcPts val="0"/>
              </a:spcAft>
              <a:buNone/>
            </a:pPr>
            <a:r>
              <a:rPr lang="en" sz="1600">
                <a:solidFill>
                  <a:srgbClr val="666666"/>
                </a:solidFill>
              </a:rPr>
              <a:t>7-8.3.1.S Analyze sources of information regarding injury and violence prevention.</a:t>
            </a:r>
            <a:endParaRPr sz="1600">
              <a:solidFill>
                <a:srgbClr val="666666"/>
              </a:solidFill>
            </a:endParaRPr>
          </a:p>
        </p:txBody>
      </p:sp>
      <p:sp>
        <p:nvSpPr>
          <p:cNvPr id="346" name="Google Shape;346;p4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47" name="Google Shape;347;p49"/>
          <p:cNvPicPr preferRelativeResize="0"/>
          <p:nvPr/>
        </p:nvPicPr>
        <p:blipFill>
          <a:blip r:embed="rId3">
            <a:alphaModFix/>
          </a:blip>
          <a:stretch>
            <a:fillRect/>
          </a:stretch>
        </p:blipFill>
        <p:spPr>
          <a:xfrm>
            <a:off x="450700" y="884350"/>
            <a:ext cx="3307639" cy="964275"/>
          </a:xfrm>
          <a:prstGeom prst="rect">
            <a:avLst/>
          </a:prstGeom>
          <a:noFill/>
          <a:ln>
            <a:noFill/>
          </a:ln>
        </p:spPr>
      </p:pic>
      <p:sp>
        <p:nvSpPr>
          <p:cNvPr id="348" name="Google Shape;348;p49"/>
          <p:cNvSpPr txBox="1"/>
          <p:nvPr/>
        </p:nvSpPr>
        <p:spPr>
          <a:xfrm>
            <a:off x="4417125" y="1110425"/>
            <a:ext cx="4495800" cy="34710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i="1" lang="en" sz="1800">
                <a:solidFill>
                  <a:srgbClr val="666666"/>
                </a:solidFill>
              </a:rPr>
              <a:t>Safety Video Vignettes</a:t>
            </a:r>
            <a:endParaRPr b="1" i="1" sz="1800">
              <a:solidFill>
                <a:srgbClr val="666666"/>
              </a:solidFill>
            </a:endParaRPr>
          </a:p>
          <a:p>
            <a:pPr indent="0" lvl="0" marL="0" rtl="0" algn="l">
              <a:lnSpc>
                <a:spcPct val="150000"/>
              </a:lnSpc>
              <a:spcBef>
                <a:spcPts val="1200"/>
              </a:spcBef>
              <a:spcAft>
                <a:spcPts val="1200"/>
              </a:spcAft>
              <a:buNone/>
            </a:pPr>
            <a:r>
              <a:rPr lang="en" sz="1800">
                <a:solidFill>
                  <a:srgbClr val="666666"/>
                </a:solidFill>
              </a:rPr>
              <a:t>Using in-class technology, working in pairs or small groups, students film short video vignettes on an identified safety or injury topic. Students write the educational video vignette script after researching valid and medically accurate content online. Consider ....</a:t>
            </a:r>
            <a:endParaRPr sz="1800">
              <a:solidFill>
                <a:srgbClr val="666666"/>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2" name="Shape 352"/>
        <p:cNvGrpSpPr/>
        <p:nvPr/>
      </p:nvGrpSpPr>
      <p:grpSpPr>
        <a:xfrm>
          <a:off x="0" y="0"/>
          <a:ext cx="0" cy="0"/>
          <a:chOff x="0" y="0"/>
          <a:chExt cx="0" cy="0"/>
        </a:xfrm>
      </p:grpSpPr>
      <p:sp>
        <p:nvSpPr>
          <p:cNvPr id="353" name="Google Shape;353;p5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54" name="Google Shape;354;p50"/>
          <p:cNvPicPr preferRelativeResize="0"/>
          <p:nvPr/>
        </p:nvPicPr>
        <p:blipFill rotWithShape="1">
          <a:blip r:embed="rId3">
            <a:alphaModFix/>
          </a:blip>
          <a:srcRect b="24516" l="0" r="0" t="0"/>
          <a:stretch/>
        </p:blipFill>
        <p:spPr>
          <a:xfrm>
            <a:off x="1996413" y="-20425"/>
            <a:ext cx="5151172" cy="5031947"/>
          </a:xfrm>
          <a:prstGeom prst="rect">
            <a:avLst/>
          </a:prstGeom>
          <a:noFill/>
          <a:ln>
            <a:noFill/>
          </a:ln>
        </p:spPr>
      </p:pic>
      <p:sp>
        <p:nvSpPr>
          <p:cNvPr id="355" name="Google Shape;355;p50"/>
          <p:cNvSpPr txBox="1"/>
          <p:nvPr/>
        </p:nvSpPr>
        <p:spPr>
          <a:xfrm rot="-5398918">
            <a:off x="-1936473" y="2124744"/>
            <a:ext cx="4764300" cy="7416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3200">
                <a:solidFill>
                  <a:srgbClr val="666666"/>
                </a:solidFill>
              </a:rPr>
              <a:t>Health Literacy Model</a:t>
            </a:r>
            <a:endParaRPr b="1" sz="3200">
              <a:solidFill>
                <a:srgbClr val="666666"/>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59" name="Shape 359"/>
        <p:cNvGrpSpPr/>
        <p:nvPr/>
      </p:nvGrpSpPr>
      <p:grpSpPr>
        <a:xfrm>
          <a:off x="0" y="0"/>
          <a:ext cx="0" cy="0"/>
          <a:chOff x="0" y="0"/>
          <a:chExt cx="0" cy="0"/>
        </a:xfrm>
      </p:grpSpPr>
      <p:sp>
        <p:nvSpPr>
          <p:cNvPr id="360" name="Google Shape;360;p51"/>
          <p:cNvSpPr txBox="1"/>
          <p:nvPr>
            <p:ph type="title"/>
          </p:nvPr>
        </p:nvSpPr>
        <p:spPr>
          <a:xfrm>
            <a:off x="449550" y="147177"/>
            <a:ext cx="6462600" cy="990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Health Education </a:t>
            </a:r>
            <a:r>
              <a:rPr lang="en"/>
              <a:t>Content Areas</a:t>
            </a:r>
            <a:endParaRPr>
              <a:solidFill>
                <a:srgbClr val="9900FF"/>
              </a:solidFill>
            </a:endParaRPr>
          </a:p>
        </p:txBody>
      </p:sp>
      <p:pic>
        <p:nvPicPr>
          <p:cNvPr id="361" name="Google Shape;361;p51"/>
          <p:cNvPicPr preferRelativeResize="0"/>
          <p:nvPr/>
        </p:nvPicPr>
        <p:blipFill rotWithShape="1">
          <a:blip r:embed="rId3">
            <a:alphaModFix/>
          </a:blip>
          <a:srcRect b="0" l="7679" r="7739" t="64954"/>
          <a:stretch/>
        </p:blipFill>
        <p:spPr>
          <a:xfrm>
            <a:off x="10450" y="1586903"/>
            <a:ext cx="9144003" cy="2927751"/>
          </a:xfrm>
          <a:prstGeom prst="rect">
            <a:avLst/>
          </a:prstGeom>
          <a:noFill/>
          <a:ln>
            <a:noFill/>
          </a:ln>
        </p:spPr>
      </p:pic>
      <p:sp>
        <p:nvSpPr>
          <p:cNvPr id="362" name="Google Shape;362;p5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6" name="Shape 366"/>
        <p:cNvGrpSpPr/>
        <p:nvPr/>
      </p:nvGrpSpPr>
      <p:grpSpPr>
        <a:xfrm>
          <a:off x="0" y="0"/>
          <a:ext cx="0" cy="0"/>
          <a:chOff x="0" y="0"/>
          <a:chExt cx="0" cy="0"/>
        </a:xfrm>
      </p:grpSpPr>
      <p:sp>
        <p:nvSpPr>
          <p:cNvPr id="367" name="Google Shape;367;p52"/>
          <p:cNvSpPr/>
          <p:nvPr/>
        </p:nvSpPr>
        <p:spPr>
          <a:xfrm>
            <a:off x="1632850" y="771900"/>
            <a:ext cx="831300" cy="41565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52"/>
          <p:cNvSpPr txBox="1"/>
          <p:nvPr>
            <p:ph type="title"/>
          </p:nvPr>
        </p:nvSpPr>
        <p:spPr>
          <a:xfrm>
            <a:off x="449550" y="-310023"/>
            <a:ext cx="6462600" cy="990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Content Area by Grade </a:t>
            </a:r>
            <a:r>
              <a:rPr lang="en"/>
              <a:t>Level</a:t>
            </a:r>
            <a:endParaRPr/>
          </a:p>
        </p:txBody>
      </p:sp>
      <p:pic>
        <p:nvPicPr>
          <p:cNvPr id="369" name="Google Shape;369;p52">
            <a:hlinkClick r:id="rId3"/>
          </p:cNvPr>
          <p:cNvPicPr preferRelativeResize="0"/>
          <p:nvPr/>
        </p:nvPicPr>
        <p:blipFill>
          <a:blip r:embed="rId4">
            <a:alphaModFix/>
          </a:blip>
          <a:stretch>
            <a:fillRect/>
          </a:stretch>
        </p:blipFill>
        <p:spPr>
          <a:xfrm>
            <a:off x="365262" y="680275"/>
            <a:ext cx="8191525" cy="4379550"/>
          </a:xfrm>
          <a:prstGeom prst="rect">
            <a:avLst/>
          </a:prstGeom>
          <a:noFill/>
          <a:ln>
            <a:noFill/>
          </a:ln>
        </p:spPr>
      </p:pic>
      <p:sp>
        <p:nvSpPr>
          <p:cNvPr id="370" name="Google Shape;370;p5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71" name="Google Shape;371;p52"/>
          <p:cNvSpPr/>
          <p:nvPr/>
        </p:nvSpPr>
        <p:spPr>
          <a:xfrm>
            <a:off x="2464150" y="771900"/>
            <a:ext cx="2145600" cy="4200900"/>
          </a:xfrm>
          <a:prstGeom prst="rect">
            <a:avLst/>
          </a:prstGeom>
          <a:noFill/>
          <a:ln cap="flat" cmpd="sng" w="76200">
            <a:solidFill>
              <a:srgbClr val="C34F3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52"/>
          <p:cNvSpPr/>
          <p:nvPr/>
        </p:nvSpPr>
        <p:spPr>
          <a:xfrm>
            <a:off x="4666625" y="771900"/>
            <a:ext cx="884100" cy="4200900"/>
          </a:xfrm>
          <a:prstGeom prst="rect">
            <a:avLst/>
          </a:prstGeom>
          <a:noFill/>
          <a:ln cap="flat" cmpd="sng" w="76200">
            <a:solidFill>
              <a:srgbClr val="00787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35"/>
          <p:cNvSpPr txBox="1"/>
          <p:nvPr>
            <p:ph type="title"/>
          </p:nvPr>
        </p:nvSpPr>
        <p:spPr>
          <a:xfrm>
            <a:off x="449550" y="623225"/>
            <a:ext cx="81648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u="sng">
                <a:hlinkClick r:id="rId3"/>
              </a:rPr>
              <a:t>California Health Education Framework</a:t>
            </a:r>
            <a:r>
              <a:rPr lang="en" u="sng">
                <a:solidFill>
                  <a:schemeClr val="hlink"/>
                </a:solidFill>
                <a:hlinkClick r:id="rId4"/>
              </a:rPr>
              <a:t> </a:t>
            </a:r>
            <a:r>
              <a:rPr lang="en" sz="2400"/>
              <a:t>adopted May 2019</a:t>
            </a:r>
            <a:r>
              <a:rPr lang="en"/>
              <a:t> </a:t>
            </a:r>
            <a:endParaRPr/>
          </a:p>
        </p:txBody>
      </p:sp>
      <p:sp>
        <p:nvSpPr>
          <p:cNvPr id="240" name="Google Shape;240;p35"/>
          <p:cNvSpPr txBox="1"/>
          <p:nvPr>
            <p:ph idx="1" type="body"/>
          </p:nvPr>
        </p:nvSpPr>
        <p:spPr>
          <a:xfrm>
            <a:off x="449550" y="1621025"/>
            <a:ext cx="8164800" cy="3076200"/>
          </a:xfrm>
          <a:prstGeom prst="rect">
            <a:avLst/>
          </a:prstGeom>
        </p:spPr>
        <p:txBody>
          <a:bodyPr anchorCtr="0" anchor="t" bIns="91425" lIns="91425" spcFirstLastPara="1" rIns="91425" wrap="square" tIns="91425">
            <a:noAutofit/>
          </a:bodyPr>
          <a:lstStyle/>
          <a:p>
            <a:pPr indent="-368300" lvl="0" marL="457200" rtl="0" algn="l">
              <a:lnSpc>
                <a:spcPct val="100000"/>
              </a:lnSpc>
              <a:spcBef>
                <a:spcPts val="0"/>
              </a:spcBef>
              <a:spcAft>
                <a:spcPts val="0"/>
              </a:spcAft>
              <a:buSzPts val="2200"/>
              <a:buChar char="▷"/>
            </a:pPr>
            <a:r>
              <a:rPr lang="en" sz="2200"/>
              <a:t>Primary purpose of the Framework is to provide </a:t>
            </a:r>
            <a:r>
              <a:rPr b="1" lang="en" sz="2200"/>
              <a:t>guidance</a:t>
            </a:r>
            <a:r>
              <a:rPr lang="en" sz="2200"/>
              <a:t> </a:t>
            </a:r>
            <a:r>
              <a:rPr lang="en" sz="2200"/>
              <a:t>to teachers of health education</a:t>
            </a:r>
            <a:r>
              <a:rPr lang="en" sz="2200"/>
              <a:t> that will assist them in addressing significant changes to health education instruction</a:t>
            </a:r>
            <a:endParaRPr sz="2200"/>
          </a:p>
          <a:p>
            <a:pPr indent="-368300" lvl="0" marL="457200" rtl="0" algn="l">
              <a:lnSpc>
                <a:spcPct val="100000"/>
              </a:lnSpc>
              <a:spcBef>
                <a:spcPts val="1500"/>
              </a:spcBef>
              <a:spcAft>
                <a:spcPts val="0"/>
              </a:spcAft>
              <a:buSzPts val="2200"/>
              <a:buChar char="▷"/>
            </a:pPr>
            <a:r>
              <a:rPr lang="en" sz="2200"/>
              <a:t>The </a:t>
            </a:r>
            <a:r>
              <a:rPr lang="en" sz="2200">
                <a:solidFill>
                  <a:srgbClr val="226292"/>
                </a:solidFill>
              </a:rPr>
              <a:t>CA Health Education Framework Rollout Project</a:t>
            </a:r>
            <a:r>
              <a:rPr lang="en" sz="2200"/>
              <a:t> is a statewide effort to provide </a:t>
            </a:r>
            <a:r>
              <a:rPr b="1" lang="en" sz="2200"/>
              <a:t>professional learning and resources</a:t>
            </a:r>
            <a:r>
              <a:rPr lang="en" sz="2200"/>
              <a:t> to support the implementation of the Framework    </a:t>
            </a:r>
            <a:endParaRPr sz="2200"/>
          </a:p>
          <a:p>
            <a:pPr indent="0" lvl="0" marL="342900" rtl="0" algn="l">
              <a:lnSpc>
                <a:spcPct val="100000"/>
              </a:lnSpc>
              <a:spcBef>
                <a:spcPts val="1500"/>
              </a:spcBef>
              <a:spcAft>
                <a:spcPts val="0"/>
              </a:spcAft>
              <a:buNone/>
            </a:pPr>
            <a:r>
              <a:t/>
            </a:r>
            <a:endParaRPr sz="2200"/>
          </a:p>
          <a:p>
            <a:pPr indent="0" lvl="0" marL="342900" rtl="0" algn="l">
              <a:lnSpc>
                <a:spcPct val="100000"/>
              </a:lnSpc>
              <a:spcBef>
                <a:spcPts val="1500"/>
              </a:spcBef>
              <a:spcAft>
                <a:spcPts val="1500"/>
              </a:spcAft>
              <a:buNone/>
            </a:pPr>
            <a:r>
              <a:t/>
            </a:r>
            <a:endParaRPr sz="2200"/>
          </a:p>
        </p:txBody>
      </p:sp>
      <p:sp>
        <p:nvSpPr>
          <p:cNvPr id="241" name="Google Shape;241;p3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6" name="Shape 376"/>
        <p:cNvGrpSpPr/>
        <p:nvPr/>
      </p:nvGrpSpPr>
      <p:grpSpPr>
        <a:xfrm>
          <a:off x="0" y="0"/>
          <a:ext cx="0" cy="0"/>
          <a:chOff x="0" y="0"/>
          <a:chExt cx="0" cy="0"/>
        </a:xfrm>
      </p:grpSpPr>
      <p:sp>
        <p:nvSpPr>
          <p:cNvPr id="377" name="Google Shape;377;p53"/>
          <p:cNvSpPr txBox="1"/>
          <p:nvPr>
            <p:ph type="ctrTitle"/>
          </p:nvPr>
        </p:nvSpPr>
        <p:spPr>
          <a:xfrm>
            <a:off x="685800" y="960725"/>
            <a:ext cx="7772400" cy="2511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4100"/>
              <a:t>Teaching Injury Prevention </a:t>
            </a:r>
            <a:endParaRPr sz="4100"/>
          </a:p>
          <a:p>
            <a:pPr indent="0" lvl="0" marL="0" rtl="0" algn="ctr">
              <a:spcBef>
                <a:spcPts val="0"/>
              </a:spcBef>
              <a:spcAft>
                <a:spcPts val="0"/>
              </a:spcAft>
              <a:buNone/>
            </a:pPr>
            <a:r>
              <a:rPr lang="en" sz="4100"/>
              <a:t>and Safety &amp; Growth, Development, and Sexual Health</a:t>
            </a:r>
            <a:endParaRPr sz="4100"/>
          </a:p>
        </p:txBody>
      </p:sp>
      <p:sp>
        <p:nvSpPr>
          <p:cNvPr id="378" name="Google Shape;378;p53"/>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54"/>
          <p:cNvSpPr txBox="1"/>
          <p:nvPr>
            <p:ph type="title"/>
          </p:nvPr>
        </p:nvSpPr>
        <p:spPr>
          <a:xfrm>
            <a:off x="375450" y="147200"/>
            <a:ext cx="54696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Injury Prevention and Safety</a:t>
            </a:r>
            <a:r>
              <a:rPr lang="en"/>
              <a:t> </a:t>
            </a:r>
            <a:endParaRPr/>
          </a:p>
        </p:txBody>
      </p:sp>
      <p:sp>
        <p:nvSpPr>
          <p:cNvPr id="384" name="Google Shape;384;p54"/>
          <p:cNvSpPr txBox="1"/>
          <p:nvPr>
            <p:ph idx="1" type="body"/>
          </p:nvPr>
        </p:nvSpPr>
        <p:spPr>
          <a:xfrm>
            <a:off x="449550" y="1145000"/>
            <a:ext cx="5531400" cy="3941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t>The National Center for Injury Prevention and Control under the CDC (2017b) reports that </a:t>
            </a:r>
            <a:r>
              <a:rPr b="1" lang="en" sz="1600"/>
              <a:t>unintentional injury is the leading cause of death</a:t>
            </a:r>
            <a:r>
              <a:rPr lang="en" sz="1600"/>
              <a:t> among youth 0 to 19 years of age in the United States.</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rPr b="1" lang="en" sz="1600"/>
              <a:t>Injury Prevention and Safety </a:t>
            </a:r>
            <a:r>
              <a:rPr lang="en" sz="1600"/>
              <a:t>content area topics include:</a:t>
            </a:r>
            <a:endParaRPr sz="1600"/>
          </a:p>
          <a:p>
            <a:pPr indent="-330200" lvl="0" marL="457200" rtl="0" algn="l">
              <a:spcBef>
                <a:spcPts val="0"/>
              </a:spcBef>
              <a:spcAft>
                <a:spcPts val="0"/>
              </a:spcAft>
              <a:buSzPts val="1600"/>
              <a:buChar char="▷"/>
            </a:pPr>
            <a:r>
              <a:rPr lang="en" sz="1600"/>
              <a:t>Bicycle and pedestrian safety </a:t>
            </a:r>
            <a:endParaRPr sz="1600"/>
          </a:p>
          <a:p>
            <a:pPr indent="-330200" lvl="0" marL="457200" rtl="0" algn="l">
              <a:spcBef>
                <a:spcPts val="0"/>
              </a:spcBef>
              <a:spcAft>
                <a:spcPts val="0"/>
              </a:spcAft>
              <a:buSzPts val="1600"/>
              <a:buChar char="▷"/>
            </a:pPr>
            <a:r>
              <a:rPr lang="en" sz="1600"/>
              <a:t>Disaster preparedness</a:t>
            </a:r>
            <a:endParaRPr sz="1600"/>
          </a:p>
          <a:p>
            <a:pPr indent="-330200" lvl="0" marL="457200" rtl="0" algn="l">
              <a:spcBef>
                <a:spcPts val="0"/>
              </a:spcBef>
              <a:spcAft>
                <a:spcPts val="0"/>
              </a:spcAft>
              <a:buSzPts val="1600"/>
              <a:buChar char="▷"/>
            </a:pPr>
            <a:r>
              <a:rPr lang="en" sz="1600"/>
              <a:t>Gun safety</a:t>
            </a:r>
            <a:endParaRPr sz="1600"/>
          </a:p>
          <a:p>
            <a:pPr indent="-330200" lvl="0" marL="457200" rtl="0" algn="l">
              <a:spcBef>
                <a:spcPts val="0"/>
              </a:spcBef>
              <a:spcAft>
                <a:spcPts val="0"/>
              </a:spcAft>
              <a:buSzPts val="1600"/>
              <a:buChar char="▷"/>
            </a:pPr>
            <a:r>
              <a:rPr lang="en" sz="1600"/>
              <a:t>Bullying </a:t>
            </a:r>
            <a:endParaRPr sz="1600"/>
          </a:p>
          <a:p>
            <a:pPr indent="-330200" lvl="0" marL="457200" rtl="0" algn="l">
              <a:spcBef>
                <a:spcPts val="0"/>
              </a:spcBef>
              <a:spcAft>
                <a:spcPts val="0"/>
              </a:spcAft>
              <a:buSzPts val="1600"/>
              <a:buChar char="▷"/>
            </a:pPr>
            <a:r>
              <a:rPr lang="en" sz="1600"/>
              <a:t>Cyber bullying</a:t>
            </a:r>
            <a:endParaRPr sz="1600"/>
          </a:p>
          <a:p>
            <a:pPr indent="-330200" lvl="0" marL="457200" rtl="0" algn="l">
              <a:spcBef>
                <a:spcPts val="0"/>
              </a:spcBef>
              <a:spcAft>
                <a:spcPts val="0"/>
              </a:spcAft>
              <a:buSzPts val="1600"/>
              <a:buChar char="▷"/>
            </a:pPr>
            <a:r>
              <a:rPr lang="en" sz="1600"/>
              <a:t>CPR </a:t>
            </a:r>
            <a:endParaRPr sz="1600"/>
          </a:p>
          <a:p>
            <a:pPr indent="-330200" lvl="0" marL="457200" rtl="0" algn="l">
              <a:spcBef>
                <a:spcPts val="0"/>
              </a:spcBef>
              <a:spcAft>
                <a:spcPts val="0"/>
              </a:spcAft>
              <a:buSzPts val="1600"/>
              <a:buChar char="▷"/>
            </a:pPr>
            <a:r>
              <a:rPr lang="en" sz="1600"/>
              <a:t>Driver safety</a:t>
            </a:r>
            <a:endParaRPr sz="1600"/>
          </a:p>
          <a:p>
            <a:pPr indent="-330200" lvl="0" marL="457200" rtl="0" algn="l">
              <a:spcBef>
                <a:spcPts val="0"/>
              </a:spcBef>
              <a:spcAft>
                <a:spcPts val="0"/>
              </a:spcAft>
              <a:buSzPts val="1600"/>
              <a:buChar char="▷"/>
            </a:pPr>
            <a:r>
              <a:rPr lang="en" sz="1600"/>
              <a:t>Violence prevention</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p:txBody>
      </p:sp>
      <p:sp>
        <p:nvSpPr>
          <p:cNvPr id="385" name="Google Shape;385;p5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386" name="Google Shape;386;p54"/>
          <p:cNvPicPr preferRelativeResize="0"/>
          <p:nvPr/>
        </p:nvPicPr>
        <p:blipFill>
          <a:blip r:embed="rId3">
            <a:alphaModFix/>
          </a:blip>
          <a:stretch>
            <a:fillRect/>
          </a:stretch>
        </p:blipFill>
        <p:spPr>
          <a:xfrm>
            <a:off x="6289875" y="0"/>
            <a:ext cx="2916199" cy="50867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sp>
        <p:nvSpPr>
          <p:cNvPr id="391" name="Google Shape;391;p55"/>
          <p:cNvSpPr txBox="1"/>
          <p:nvPr>
            <p:ph type="title"/>
          </p:nvPr>
        </p:nvSpPr>
        <p:spPr>
          <a:xfrm>
            <a:off x="449550" y="147175"/>
            <a:ext cx="8107200" cy="1178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800"/>
              <a:t>Content Connections with Injury Prevention and Safety</a:t>
            </a:r>
            <a:endParaRPr sz="2400"/>
          </a:p>
        </p:txBody>
      </p:sp>
      <p:sp>
        <p:nvSpPr>
          <p:cNvPr id="392" name="Google Shape;392;p55"/>
          <p:cNvSpPr txBox="1"/>
          <p:nvPr>
            <p:ph idx="1" type="body"/>
          </p:nvPr>
        </p:nvSpPr>
        <p:spPr>
          <a:xfrm>
            <a:off x="449550" y="1440750"/>
            <a:ext cx="8249700" cy="3256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t>Many topics covered in </a:t>
            </a:r>
            <a:r>
              <a:rPr b="1" lang="en" sz="1600"/>
              <a:t>Injury Prevention and Safety</a:t>
            </a:r>
            <a:r>
              <a:rPr lang="en" sz="1600"/>
              <a:t> overlap with other content areas:</a:t>
            </a:r>
            <a:endParaRPr sz="1600"/>
          </a:p>
          <a:p>
            <a:pPr indent="0" lvl="0" marL="0" rtl="0" algn="l">
              <a:spcBef>
                <a:spcPts val="0"/>
              </a:spcBef>
              <a:spcAft>
                <a:spcPts val="0"/>
              </a:spcAft>
              <a:buNone/>
            </a:pPr>
            <a:r>
              <a:t/>
            </a:r>
            <a:endParaRPr sz="1600"/>
          </a:p>
          <a:p>
            <a:pPr indent="-330200" lvl="0" marL="457200" rtl="0" algn="l">
              <a:spcBef>
                <a:spcPts val="0"/>
              </a:spcBef>
              <a:spcAft>
                <a:spcPts val="0"/>
              </a:spcAft>
              <a:buSzPts val="1600"/>
              <a:buChar char="▷"/>
            </a:pPr>
            <a:r>
              <a:rPr lang="en" sz="1600"/>
              <a:t>Sun safety, the use of personal protective gear, and bullying overlaps with </a:t>
            </a:r>
            <a:r>
              <a:rPr b="1" lang="en" sz="1600"/>
              <a:t>Personal and Community Health</a:t>
            </a:r>
            <a:endParaRPr b="1" sz="1600"/>
          </a:p>
          <a:p>
            <a:pPr indent="-330200" lvl="0" marL="457200" rtl="0" algn="l">
              <a:spcBef>
                <a:spcPts val="1000"/>
              </a:spcBef>
              <a:spcAft>
                <a:spcPts val="0"/>
              </a:spcAft>
              <a:buSzPts val="1600"/>
              <a:buChar char="▷"/>
            </a:pPr>
            <a:r>
              <a:rPr lang="en" sz="1600"/>
              <a:t>Safe storage of over the counter medication, content about harmful versus helpful medications, and driving or riding under the influence overlap with</a:t>
            </a:r>
            <a:r>
              <a:rPr b="1" lang="en" sz="1600"/>
              <a:t> Alcohol Tobacco and Other Drugs</a:t>
            </a:r>
            <a:endParaRPr b="1" sz="1600"/>
          </a:p>
          <a:p>
            <a:pPr indent="-330200" lvl="0" marL="457200" rtl="0" algn="l">
              <a:spcBef>
                <a:spcPts val="1000"/>
              </a:spcBef>
              <a:spcAft>
                <a:spcPts val="0"/>
              </a:spcAft>
              <a:buSzPts val="1600"/>
              <a:buChar char="▷"/>
            </a:pPr>
            <a:r>
              <a:rPr lang="en" sz="1600"/>
              <a:t>Violence prevention, healthy relationships, sexual harassment, and sexual assault overlap with </a:t>
            </a:r>
            <a:r>
              <a:rPr b="1" lang="en" sz="1600"/>
              <a:t>Growth, Development, and Sexual Health </a:t>
            </a:r>
            <a:r>
              <a:rPr lang="en" sz="1600"/>
              <a:t>and </a:t>
            </a:r>
            <a:r>
              <a:rPr b="1" lang="en" sz="1600"/>
              <a:t>Mental, Emotional, and Social Health</a:t>
            </a:r>
            <a:endParaRPr b="1" sz="1600"/>
          </a:p>
          <a:p>
            <a:pPr indent="0" lvl="0" marL="0" rtl="0" algn="l">
              <a:spcBef>
                <a:spcPts val="1000"/>
              </a:spcBef>
              <a:spcAft>
                <a:spcPts val="0"/>
              </a:spcAft>
              <a:buNone/>
            </a:pPr>
            <a:r>
              <a:t/>
            </a:r>
            <a:endParaRPr sz="1600"/>
          </a:p>
          <a:p>
            <a:pPr indent="0" lvl="0" marL="0" rtl="0" algn="l">
              <a:spcBef>
                <a:spcPts val="0"/>
              </a:spcBef>
              <a:spcAft>
                <a:spcPts val="0"/>
              </a:spcAft>
              <a:buNone/>
            </a:pPr>
            <a:r>
              <a:t/>
            </a:r>
            <a:endParaRPr/>
          </a:p>
        </p:txBody>
      </p:sp>
      <p:sp>
        <p:nvSpPr>
          <p:cNvPr id="393" name="Google Shape;393;p5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5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399" name="Google Shape;399;p56"/>
          <p:cNvSpPr txBox="1"/>
          <p:nvPr>
            <p:ph type="title"/>
          </p:nvPr>
        </p:nvSpPr>
        <p:spPr>
          <a:xfrm>
            <a:off x="449550" y="147175"/>
            <a:ext cx="8343900" cy="824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600"/>
              <a:t>Recent Shift in Grades K- 6  </a:t>
            </a:r>
            <a:endParaRPr sz="2600"/>
          </a:p>
        </p:txBody>
      </p:sp>
      <p:sp>
        <p:nvSpPr>
          <p:cNvPr id="400" name="Google Shape;400;p56"/>
          <p:cNvSpPr txBox="1"/>
          <p:nvPr>
            <p:ph idx="1" type="body"/>
          </p:nvPr>
        </p:nvSpPr>
        <p:spPr>
          <a:xfrm>
            <a:off x="449550" y="1028700"/>
            <a:ext cx="8287200" cy="391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600"/>
              <a:t>The </a:t>
            </a:r>
            <a:r>
              <a:rPr b="1" lang="en" sz="1600"/>
              <a:t>2016 </a:t>
            </a:r>
            <a:r>
              <a:rPr b="1" lang="en" sz="1600" u="sng">
                <a:solidFill>
                  <a:schemeClr val="hlink"/>
                </a:solidFill>
                <a:hlinkClick r:id="rId3"/>
              </a:rPr>
              <a:t>California Healthy Youth Act</a:t>
            </a:r>
            <a:r>
              <a:rPr b="1" lang="en" sz="1600"/>
              <a:t> (CHYA) </a:t>
            </a:r>
            <a:r>
              <a:rPr lang="en" sz="1600"/>
              <a:t>has required that all educators update their growth, development, and sexual health content and instruction. </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rPr b="1" lang="en" sz="1600"/>
              <a:t>The shift in K-6 is the CHYA criteria</a:t>
            </a:r>
            <a:r>
              <a:rPr lang="en" sz="1600"/>
              <a:t>, </a:t>
            </a:r>
            <a:r>
              <a:rPr lang="en" sz="1600"/>
              <a:t>which includes the requirement that the </a:t>
            </a:r>
            <a:r>
              <a:rPr lang="en" sz="1600"/>
              <a:t>education</a:t>
            </a:r>
            <a:r>
              <a:rPr lang="en" sz="1600"/>
              <a:t> </a:t>
            </a:r>
            <a:r>
              <a:rPr lang="en" sz="1600"/>
              <a:t>affirmatively recognize different sexual orientations; as well as teach about gender, gender expression, and gender identity, and explore the harm of negative gender stereotypes.</a:t>
            </a:r>
            <a:r>
              <a:rPr lang="en" sz="1600"/>
              <a:t>  </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rPr b="1" lang="en" sz="1600"/>
              <a:t>Puberty education in 5th grade: </a:t>
            </a:r>
            <a:endParaRPr b="1" sz="1600"/>
          </a:p>
          <a:p>
            <a:pPr indent="-317500" lvl="0" marL="457200" rtl="0" algn="l">
              <a:spcBef>
                <a:spcPts val="0"/>
              </a:spcBef>
              <a:spcAft>
                <a:spcPts val="0"/>
              </a:spcAft>
              <a:buSzPts val="1400"/>
              <a:buChar char="▷"/>
            </a:pPr>
            <a:r>
              <a:rPr lang="en" sz="1400"/>
              <a:t>To honor the diversity of student identities and ensure inclusion, it is imperative to </a:t>
            </a:r>
            <a:r>
              <a:rPr b="1" lang="en" sz="1400"/>
              <a:t>not separate students by sex assigned at birth or perceived gender.</a:t>
            </a:r>
            <a:r>
              <a:rPr lang="en" sz="1400"/>
              <a:t> </a:t>
            </a:r>
            <a:endParaRPr sz="1400"/>
          </a:p>
          <a:p>
            <a:pPr indent="-317500" lvl="0" marL="457200" rtl="0" algn="l">
              <a:spcBef>
                <a:spcPts val="1000"/>
              </a:spcBef>
              <a:spcAft>
                <a:spcPts val="0"/>
              </a:spcAft>
              <a:buSzPts val="1400"/>
              <a:buChar char="▷"/>
            </a:pPr>
            <a:r>
              <a:rPr lang="en" sz="1400"/>
              <a:t>Additionally,</a:t>
            </a:r>
            <a:r>
              <a:rPr b="1" lang="en" sz="1400"/>
              <a:t> inclusive instruction benefits all students</a:t>
            </a:r>
            <a:r>
              <a:rPr lang="en" sz="1400"/>
              <a:t> by enhancing their understanding of important concepts across all reproductive systems regardless of gender identity. </a:t>
            </a:r>
            <a:endParaRPr sz="1400"/>
          </a:p>
          <a:p>
            <a:pPr indent="-317500" lvl="0" marL="457200" rtl="0" algn="l">
              <a:spcBef>
                <a:spcPts val="1000"/>
              </a:spcBef>
              <a:spcAft>
                <a:spcPts val="0"/>
              </a:spcAft>
              <a:buSzPts val="1400"/>
              <a:buChar char="▷"/>
            </a:pPr>
            <a:r>
              <a:rPr lang="en" sz="1400"/>
              <a:t>Overall, there is consensus in the field of sexual health education that it is a </a:t>
            </a:r>
            <a:r>
              <a:rPr b="1" lang="en" sz="1400"/>
              <a:t>best practice</a:t>
            </a:r>
            <a:r>
              <a:rPr lang="en" sz="1400"/>
              <a:t>, or that it is at least preferable, to </a:t>
            </a:r>
            <a:r>
              <a:rPr b="1" lang="en" sz="1400"/>
              <a:t>speak to all genders at the same time.</a:t>
            </a:r>
            <a:r>
              <a:rPr lang="en" sz="1600"/>
              <a:t> </a:t>
            </a:r>
            <a:endParaRPr sz="1600"/>
          </a:p>
          <a:p>
            <a:pPr indent="0" lvl="0" marL="0" rtl="0" algn="l">
              <a:spcBef>
                <a:spcPts val="1000"/>
              </a:spcBef>
              <a:spcAft>
                <a:spcPts val="0"/>
              </a:spcAft>
              <a:buNone/>
            </a:pPr>
            <a:r>
              <a:t/>
            </a:r>
            <a:endParaRPr sz="1600"/>
          </a:p>
          <a:p>
            <a:pPr indent="0" lvl="0" marL="0" rtl="0" algn="l">
              <a:spcBef>
                <a:spcPts val="1000"/>
              </a:spcBef>
              <a:spcAft>
                <a:spcPts val="0"/>
              </a:spcAft>
              <a:buNone/>
            </a:pPr>
            <a:r>
              <a:t/>
            </a:r>
            <a:endParaRPr sz="1600"/>
          </a:p>
          <a:p>
            <a:pPr indent="0" lvl="0" marL="0" rtl="0" algn="l">
              <a:spcBef>
                <a:spcPts val="0"/>
              </a:spcBef>
              <a:spcAft>
                <a:spcPts val="0"/>
              </a:spcAft>
              <a:buNone/>
            </a:pPr>
            <a:r>
              <a:t/>
            </a:r>
            <a:endParaRPr sz="16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5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406" name="Google Shape;406;p57"/>
          <p:cNvSpPr txBox="1"/>
          <p:nvPr>
            <p:ph type="title"/>
          </p:nvPr>
        </p:nvSpPr>
        <p:spPr>
          <a:xfrm>
            <a:off x="449550" y="147175"/>
            <a:ext cx="8343900" cy="8244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600"/>
              <a:t>Recent Shift in Middle and High School   </a:t>
            </a:r>
            <a:endParaRPr sz="2600"/>
          </a:p>
        </p:txBody>
      </p:sp>
      <p:sp>
        <p:nvSpPr>
          <p:cNvPr id="407" name="Google Shape;407;p57"/>
          <p:cNvSpPr txBox="1"/>
          <p:nvPr>
            <p:ph idx="1" type="body"/>
          </p:nvPr>
        </p:nvSpPr>
        <p:spPr>
          <a:xfrm>
            <a:off x="449550" y="971575"/>
            <a:ext cx="5867700" cy="391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500"/>
              <a:t>CHYA has updated </a:t>
            </a:r>
            <a:r>
              <a:rPr b="1" lang="en" sz="1500"/>
              <a:t>how</a:t>
            </a:r>
            <a:r>
              <a:rPr lang="en" sz="1500"/>
              <a:t> we teach comprehensive sexual health education: </a:t>
            </a:r>
            <a:endParaRPr sz="1500"/>
          </a:p>
          <a:p>
            <a:pPr indent="-323850" lvl="0" marL="457200" rtl="0" algn="l">
              <a:spcBef>
                <a:spcPts val="0"/>
              </a:spcBef>
              <a:spcAft>
                <a:spcPts val="0"/>
              </a:spcAft>
              <a:buSzPts val="1500"/>
              <a:buChar char="▷"/>
            </a:pPr>
            <a:r>
              <a:rPr lang="en" sz="1500"/>
              <a:t>More inclusive instruction </a:t>
            </a:r>
            <a:endParaRPr sz="1500"/>
          </a:p>
          <a:p>
            <a:pPr indent="-323850" lvl="0" marL="457200" rtl="0" algn="l">
              <a:spcBef>
                <a:spcPts val="0"/>
              </a:spcBef>
              <a:spcAft>
                <a:spcPts val="0"/>
              </a:spcAft>
              <a:buSzPts val="1500"/>
              <a:buChar char="▷"/>
            </a:pPr>
            <a:r>
              <a:rPr lang="en" sz="1500"/>
              <a:t>More accessible instruction </a:t>
            </a:r>
            <a:endParaRPr sz="1500"/>
          </a:p>
          <a:p>
            <a:pPr indent="-323850" lvl="0" marL="457200" rtl="0" algn="l">
              <a:spcBef>
                <a:spcPts val="0"/>
              </a:spcBef>
              <a:spcAft>
                <a:spcPts val="0"/>
              </a:spcAft>
              <a:buSzPts val="1500"/>
              <a:buChar char="▷"/>
            </a:pPr>
            <a:r>
              <a:rPr lang="en" sz="1500"/>
              <a:t>Communication with trusted adults </a:t>
            </a:r>
            <a:endParaRPr sz="1500"/>
          </a:p>
          <a:p>
            <a:pPr indent="-323850" lvl="0" marL="457200" rtl="0" algn="l">
              <a:spcBef>
                <a:spcPts val="0"/>
              </a:spcBef>
              <a:spcAft>
                <a:spcPts val="0"/>
              </a:spcAft>
              <a:buSzPts val="1500"/>
              <a:buChar char="▷"/>
            </a:pPr>
            <a:r>
              <a:rPr lang="en" sz="1500"/>
              <a:t>Teaching skills: decision making and interpersonal communication skills are highlighted in the law </a:t>
            </a:r>
            <a:endParaRPr sz="1500"/>
          </a:p>
          <a:p>
            <a:pPr indent="0" lvl="0" marL="0" rtl="0" algn="l">
              <a:spcBef>
                <a:spcPts val="0"/>
              </a:spcBef>
              <a:spcAft>
                <a:spcPts val="0"/>
              </a:spcAft>
              <a:buNone/>
            </a:pPr>
            <a:r>
              <a:t/>
            </a:r>
            <a:endParaRPr sz="1500"/>
          </a:p>
          <a:p>
            <a:pPr indent="0" lvl="0" marL="0" rtl="0" algn="l">
              <a:spcBef>
                <a:spcPts val="0"/>
              </a:spcBef>
              <a:spcAft>
                <a:spcPts val="0"/>
              </a:spcAft>
              <a:buNone/>
            </a:pPr>
            <a:r>
              <a:rPr lang="en" sz="1500"/>
              <a:t>CHYA also includes </a:t>
            </a:r>
            <a:r>
              <a:rPr lang="en" sz="1500"/>
              <a:t>information about sexual harassment, sexual assault, adolescent relationship abuse, intimate partner violence, and human trafficking.</a:t>
            </a:r>
            <a:endParaRPr sz="1500"/>
          </a:p>
          <a:p>
            <a:pPr indent="0" lvl="0" marL="457200" rtl="0" algn="l">
              <a:spcBef>
                <a:spcPts val="0"/>
              </a:spcBef>
              <a:spcAft>
                <a:spcPts val="0"/>
              </a:spcAft>
              <a:buNone/>
            </a:pPr>
            <a:r>
              <a:t/>
            </a:r>
            <a:endParaRPr sz="1500"/>
          </a:p>
          <a:p>
            <a:pPr indent="0" lvl="0" marL="0" rtl="0" algn="l">
              <a:spcBef>
                <a:spcPts val="0"/>
              </a:spcBef>
              <a:spcAft>
                <a:spcPts val="0"/>
              </a:spcAft>
              <a:buNone/>
            </a:pPr>
            <a:r>
              <a:rPr b="1" lang="en" sz="1500"/>
              <a:t>Note: </a:t>
            </a:r>
            <a:r>
              <a:rPr lang="en" sz="1500"/>
              <a:t>There is no list of ‘approved’ curricula as it is recommended that each school district review, vet, and adopt the appropriate curricula for its school community.  </a:t>
            </a:r>
            <a:endParaRPr sz="1500"/>
          </a:p>
          <a:p>
            <a:pPr indent="0" lvl="0" marL="0" rtl="0" algn="l">
              <a:spcBef>
                <a:spcPts val="0"/>
              </a:spcBef>
              <a:spcAft>
                <a:spcPts val="0"/>
              </a:spcAft>
              <a:buNone/>
            </a:pPr>
            <a:r>
              <a:t/>
            </a:r>
            <a:endParaRPr sz="1600"/>
          </a:p>
        </p:txBody>
      </p:sp>
      <p:pic>
        <p:nvPicPr>
          <p:cNvPr id="408" name="Google Shape;408;p57"/>
          <p:cNvPicPr preferRelativeResize="0"/>
          <p:nvPr/>
        </p:nvPicPr>
        <p:blipFill>
          <a:blip r:embed="rId3">
            <a:alphaModFix/>
          </a:blip>
          <a:stretch>
            <a:fillRect/>
          </a:stretch>
        </p:blipFill>
        <p:spPr>
          <a:xfrm>
            <a:off x="6596675" y="971579"/>
            <a:ext cx="2547326" cy="329455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58"/>
          <p:cNvSpPr txBox="1"/>
          <p:nvPr>
            <p:ph idx="1" type="body"/>
          </p:nvPr>
        </p:nvSpPr>
        <p:spPr>
          <a:xfrm>
            <a:off x="2491750" y="880075"/>
            <a:ext cx="5967900" cy="381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u="sng">
                <a:solidFill>
                  <a:srgbClr val="226292"/>
                </a:solidFill>
                <a:hlinkClick r:id="rId3">
                  <a:extLst>
                    <a:ext uri="{A12FA001-AC4F-418D-AE19-62706E023703}">
                      <ahyp:hlinkClr val="tx"/>
                    </a:ext>
                  </a:extLst>
                </a:hlinkClick>
              </a:rPr>
              <a:t>Adolescent Sexual Health Work Group (ASHWG)</a:t>
            </a:r>
            <a:r>
              <a:rPr lang="en" sz="1800" u="sng">
                <a:solidFill>
                  <a:srgbClr val="226292"/>
                </a:solidFill>
                <a:hlinkClick r:id="rId4">
                  <a:extLst>
                    <a:ext uri="{A12FA001-AC4F-418D-AE19-62706E023703}">
                      <ahyp:hlinkClr val="tx"/>
                    </a:ext>
                  </a:extLst>
                </a:hlinkClick>
              </a:rPr>
              <a:t>:</a:t>
            </a:r>
            <a:r>
              <a:rPr lang="en" sz="1800">
                <a:solidFill>
                  <a:srgbClr val="226292"/>
                </a:solidFill>
              </a:rPr>
              <a:t> </a:t>
            </a:r>
            <a:endParaRPr sz="1800">
              <a:solidFill>
                <a:srgbClr val="226292"/>
              </a:solidFill>
            </a:endParaRPr>
          </a:p>
          <a:p>
            <a:pPr indent="-342900" lvl="0" marL="457200" rtl="0" algn="l">
              <a:spcBef>
                <a:spcPts val="0"/>
              </a:spcBef>
              <a:spcAft>
                <a:spcPts val="0"/>
              </a:spcAft>
              <a:buSzPts val="1800"/>
              <a:buChar char="▷"/>
            </a:pPr>
            <a:r>
              <a:rPr lang="en" sz="1800" u="sng">
                <a:solidFill>
                  <a:srgbClr val="2185C5"/>
                </a:solidFill>
                <a:hlinkClick r:id="rId5">
                  <a:extLst>
                    <a:ext uri="{A12FA001-AC4F-418D-AE19-62706E023703}">
                      <ahyp:hlinkClr val="tx"/>
                    </a:ext>
                  </a:extLst>
                </a:hlinkClick>
              </a:rPr>
              <a:t>Reviewed curricula</a:t>
            </a:r>
            <a:r>
              <a:rPr lang="en" sz="1800"/>
              <a:t>, including educational materials appropriate for students in special education.</a:t>
            </a:r>
            <a:endParaRPr sz="1800"/>
          </a:p>
          <a:p>
            <a:pPr indent="-342900" lvl="0" marL="457200" rtl="0" algn="l">
              <a:spcBef>
                <a:spcPts val="0"/>
              </a:spcBef>
              <a:spcAft>
                <a:spcPts val="0"/>
              </a:spcAft>
              <a:buSzPts val="1800"/>
              <a:buChar char="▷"/>
            </a:pPr>
            <a:r>
              <a:rPr lang="en" sz="1800" u="sng">
                <a:solidFill>
                  <a:schemeClr val="hlink"/>
                </a:solidFill>
                <a:hlinkClick r:id="rId6"/>
              </a:rPr>
              <a:t>Compliance Assessment Tool</a:t>
            </a:r>
            <a:r>
              <a:rPr lang="en" sz="1800"/>
              <a:t> for districts to conduct their own review of materials. </a:t>
            </a:r>
            <a:endParaRPr sz="1800"/>
          </a:p>
          <a:p>
            <a:pPr indent="-342900" lvl="0" marL="457200" rtl="0" algn="l">
              <a:spcBef>
                <a:spcPts val="0"/>
              </a:spcBef>
              <a:spcAft>
                <a:spcPts val="0"/>
              </a:spcAft>
              <a:buSzPts val="1800"/>
              <a:buChar char="▷"/>
            </a:pPr>
            <a:r>
              <a:rPr lang="en" sz="1800"/>
              <a:t>From the ACLU: </a:t>
            </a:r>
            <a:r>
              <a:rPr lang="en" sz="1800" u="sng">
                <a:solidFill>
                  <a:schemeClr val="hlink"/>
                </a:solidFill>
                <a:hlinkClick r:id="rId7"/>
              </a:rPr>
              <a:t>A Legal Analysis of HEART: Health Education and Relationship Training Curricula Review</a:t>
            </a:r>
            <a:endParaRPr sz="1800"/>
          </a:p>
          <a:p>
            <a:pPr indent="0" lvl="0" marL="0" rtl="0" algn="l">
              <a:spcBef>
                <a:spcPts val="0"/>
              </a:spcBef>
              <a:spcAft>
                <a:spcPts val="0"/>
              </a:spcAft>
              <a:buNone/>
            </a:pPr>
            <a:r>
              <a:t/>
            </a:r>
            <a:endParaRPr b="1" sz="1800"/>
          </a:p>
          <a:p>
            <a:pPr indent="0" lvl="0" marL="0" rtl="0" algn="l">
              <a:spcBef>
                <a:spcPts val="1000"/>
              </a:spcBef>
              <a:spcAft>
                <a:spcPts val="0"/>
              </a:spcAft>
              <a:buNone/>
            </a:pPr>
            <a:r>
              <a:rPr b="1" lang="en" sz="1800" u="sng">
                <a:solidFill>
                  <a:srgbClr val="226292"/>
                </a:solidFill>
                <a:hlinkClick r:id="rId8">
                  <a:extLst>
                    <a:ext uri="{A12FA001-AC4F-418D-AE19-62706E023703}">
                      <ahyp:hlinkClr val="tx"/>
                    </a:ext>
                  </a:extLst>
                </a:hlinkClick>
              </a:rPr>
              <a:t>California Healthy Kids Resource Center (CHKRC)</a:t>
            </a:r>
            <a:r>
              <a:rPr lang="en" sz="1800">
                <a:solidFill>
                  <a:srgbClr val="226292"/>
                </a:solidFill>
              </a:rPr>
              <a:t> </a:t>
            </a:r>
            <a:r>
              <a:rPr lang="en" sz="1800"/>
              <a:t>is a lending library for educational resources, including curricula. You can borrow materials at no cost to review and/or utilize for implementation.   </a:t>
            </a:r>
            <a:endParaRPr sz="1800"/>
          </a:p>
          <a:p>
            <a:pPr indent="0" lvl="0" marL="0" rtl="0" algn="l">
              <a:spcBef>
                <a:spcPts val="1000"/>
              </a:spcBef>
              <a:spcAft>
                <a:spcPts val="0"/>
              </a:spcAft>
              <a:buNone/>
            </a:pPr>
            <a:r>
              <a:t/>
            </a:r>
            <a:endParaRPr sz="1800"/>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414" name="Google Shape;414;p5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15" name="Google Shape;415;p58"/>
          <p:cNvPicPr preferRelativeResize="0"/>
          <p:nvPr/>
        </p:nvPicPr>
        <p:blipFill>
          <a:blip r:embed="rId9">
            <a:alphaModFix/>
          </a:blip>
          <a:stretch>
            <a:fillRect/>
          </a:stretch>
        </p:blipFill>
        <p:spPr>
          <a:xfrm>
            <a:off x="280650" y="1454575"/>
            <a:ext cx="1950259" cy="732900"/>
          </a:xfrm>
          <a:prstGeom prst="rect">
            <a:avLst/>
          </a:prstGeom>
          <a:noFill/>
          <a:ln>
            <a:noFill/>
          </a:ln>
        </p:spPr>
      </p:pic>
      <p:pic>
        <p:nvPicPr>
          <p:cNvPr id="416" name="Google Shape;416;p58">
            <a:hlinkClick r:id="rId10"/>
          </p:cNvPr>
          <p:cNvPicPr preferRelativeResize="0"/>
          <p:nvPr/>
        </p:nvPicPr>
        <p:blipFill>
          <a:blip r:embed="rId11">
            <a:alphaModFix/>
          </a:blip>
          <a:stretch>
            <a:fillRect/>
          </a:stretch>
        </p:blipFill>
        <p:spPr>
          <a:xfrm>
            <a:off x="360200" y="3665900"/>
            <a:ext cx="1791150" cy="892227"/>
          </a:xfrm>
          <a:prstGeom prst="rect">
            <a:avLst/>
          </a:prstGeom>
          <a:noFill/>
          <a:ln>
            <a:noFill/>
          </a:ln>
        </p:spPr>
      </p:pic>
      <p:sp>
        <p:nvSpPr>
          <p:cNvPr id="417" name="Google Shape;417;p58"/>
          <p:cNvSpPr txBox="1"/>
          <p:nvPr>
            <p:ph type="title"/>
          </p:nvPr>
        </p:nvSpPr>
        <p:spPr>
          <a:xfrm>
            <a:off x="449550" y="147175"/>
            <a:ext cx="6462600" cy="7329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434343"/>
                </a:solidFill>
              </a:rPr>
              <a:t>Available curricula supports </a:t>
            </a:r>
            <a:endParaRPr>
              <a:solidFill>
                <a:srgbClr val="434343"/>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59"/>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sp>
        <p:nvSpPr>
          <p:cNvPr id="423" name="Google Shape;423;p59"/>
          <p:cNvSpPr txBox="1"/>
          <p:nvPr>
            <p:ph idx="1" type="body"/>
          </p:nvPr>
        </p:nvSpPr>
        <p:spPr>
          <a:xfrm>
            <a:off x="835375" y="2174875"/>
            <a:ext cx="7473000" cy="2510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i="0" lang="en"/>
              <a:t>Despite the ongoing pandemic, s</a:t>
            </a:r>
            <a:r>
              <a:rPr i="0" lang="en"/>
              <a:t>chools are still required to provide CHYA instruction in middle and high school via distance learning</a:t>
            </a:r>
            <a:endParaRPr i="0"/>
          </a:p>
          <a:p>
            <a:pPr indent="0" lvl="0" marL="0" rtl="0" algn="ctr">
              <a:spcBef>
                <a:spcPts val="0"/>
              </a:spcBef>
              <a:spcAft>
                <a:spcPts val="0"/>
              </a:spcAft>
              <a:buNone/>
            </a:pPr>
            <a:r>
              <a:t/>
            </a:r>
            <a:endParaRPr i="0"/>
          </a:p>
          <a:p>
            <a:pPr indent="0" lvl="0" marL="0" rtl="0" algn="ctr">
              <a:spcBef>
                <a:spcPts val="0"/>
              </a:spcBef>
              <a:spcAft>
                <a:spcPts val="0"/>
              </a:spcAft>
              <a:buNone/>
            </a:pPr>
            <a:r>
              <a:rPr b="1" i="0" lang="en"/>
              <a:t>*</a:t>
            </a:r>
            <a:r>
              <a:rPr b="1" i="0" lang="en"/>
              <a:t>Check in with your curriculum publisher for materials adapted for distance learning </a:t>
            </a:r>
            <a:r>
              <a:rPr b="1" lang="en"/>
              <a:t> </a:t>
            </a:r>
            <a:endParaRPr b="1"/>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60"/>
          <p:cNvSpPr txBox="1"/>
          <p:nvPr>
            <p:ph type="title"/>
          </p:nvPr>
        </p:nvSpPr>
        <p:spPr>
          <a:xfrm>
            <a:off x="782550" y="87250"/>
            <a:ext cx="7578900" cy="4662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sz="5600"/>
          </a:p>
          <a:p>
            <a:pPr indent="0" lvl="0" marL="0" rtl="0" algn="l">
              <a:spcBef>
                <a:spcPts val="0"/>
              </a:spcBef>
              <a:spcAft>
                <a:spcPts val="0"/>
              </a:spcAft>
              <a:buNone/>
            </a:pPr>
            <a:r>
              <a:rPr lang="en" sz="4600"/>
              <a:t>Special Considerations for teaching Sexual Health via Distance Learning</a:t>
            </a:r>
            <a:endParaRPr sz="4600"/>
          </a:p>
          <a:p>
            <a:pPr indent="0" lvl="0" marL="0" rtl="0" algn="l">
              <a:spcBef>
                <a:spcPts val="0"/>
              </a:spcBef>
              <a:spcAft>
                <a:spcPts val="0"/>
              </a:spcAft>
              <a:buNone/>
            </a:pPr>
            <a:r>
              <a:t/>
            </a:r>
            <a:endParaRPr i="1" sz="1800"/>
          </a:p>
          <a:p>
            <a:pPr indent="0" lvl="0" marL="0" rtl="0" algn="l">
              <a:spcBef>
                <a:spcPts val="0"/>
              </a:spcBef>
              <a:spcAft>
                <a:spcPts val="0"/>
              </a:spcAft>
              <a:buNone/>
            </a:pPr>
            <a:r>
              <a:rPr b="1" i="1" lang="en" sz="1800"/>
              <a:t>S</a:t>
            </a:r>
            <a:r>
              <a:rPr b="1" i="1" lang="en" sz="1800"/>
              <a:t>ource:</a:t>
            </a:r>
            <a:r>
              <a:rPr i="1" lang="en" sz="1800"/>
              <a:t> </a:t>
            </a:r>
            <a:r>
              <a:rPr i="1" lang="en" sz="1800" u="sng">
                <a:solidFill>
                  <a:schemeClr val="dk2"/>
                </a:solidFill>
                <a:hlinkClick r:id="rId3">
                  <a:extLst>
                    <a:ext uri="{A12FA001-AC4F-418D-AE19-62706E023703}">
                      <ahyp:hlinkClr val="tx"/>
                    </a:ext>
                  </a:extLst>
                </a:hlinkClick>
              </a:rPr>
              <a:t>Sexual Health Education During Distance Learning: What Schools Need to Know (CAHPERD) </a:t>
            </a:r>
            <a:endParaRPr i="1" sz="4600"/>
          </a:p>
          <a:p>
            <a:pPr indent="0" lvl="0" marL="0" rtl="0" algn="l">
              <a:spcBef>
                <a:spcPts val="0"/>
              </a:spcBef>
              <a:spcAft>
                <a:spcPts val="0"/>
              </a:spcAft>
              <a:buNone/>
            </a:pPr>
            <a:r>
              <a:rPr b="1" i="1" lang="en" sz="1800"/>
              <a:t>Slides:</a:t>
            </a:r>
            <a:r>
              <a:rPr i="1" lang="en" sz="1800"/>
              <a:t> Created in partnership with San Francisco Unified School District</a:t>
            </a:r>
            <a:endParaRPr i="1" sz="1800"/>
          </a:p>
        </p:txBody>
      </p:sp>
      <p:sp>
        <p:nvSpPr>
          <p:cNvPr id="429" name="Google Shape;429;p6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61"/>
          <p:cNvSpPr txBox="1"/>
          <p:nvPr>
            <p:ph idx="1" type="body"/>
          </p:nvPr>
        </p:nvSpPr>
        <p:spPr>
          <a:xfrm>
            <a:off x="449550" y="564300"/>
            <a:ext cx="4161000" cy="3552300"/>
          </a:xfrm>
          <a:prstGeom prst="rect">
            <a:avLst/>
          </a:prstGeom>
        </p:spPr>
        <p:txBody>
          <a:bodyPr anchorCtr="0" anchor="t" bIns="91425" lIns="91425" spcFirstLastPara="1" rIns="91425" wrap="square" tIns="91425">
            <a:noAutofit/>
          </a:bodyPr>
          <a:lstStyle/>
          <a:p>
            <a:pPr indent="0" lvl="0" marL="457200" rtl="0" algn="l">
              <a:lnSpc>
                <a:spcPct val="100000"/>
              </a:lnSpc>
              <a:spcBef>
                <a:spcPts val="0"/>
              </a:spcBef>
              <a:spcAft>
                <a:spcPts val="0"/>
              </a:spcAft>
              <a:buNone/>
            </a:pPr>
            <a:r>
              <a:t/>
            </a:r>
            <a:endParaRPr sz="2400">
              <a:solidFill>
                <a:srgbClr val="666666"/>
              </a:solidFill>
            </a:endParaRPr>
          </a:p>
          <a:p>
            <a:pPr indent="-342900" lvl="0" marL="457200" rtl="0" algn="l">
              <a:lnSpc>
                <a:spcPct val="100000"/>
              </a:lnSpc>
              <a:spcBef>
                <a:spcPts val="0"/>
              </a:spcBef>
              <a:spcAft>
                <a:spcPts val="0"/>
              </a:spcAft>
              <a:buClr>
                <a:srgbClr val="666666"/>
              </a:buClr>
              <a:buSzPts val="1800"/>
              <a:buChar char="▷"/>
            </a:pPr>
            <a:r>
              <a:rPr lang="en" sz="2400">
                <a:solidFill>
                  <a:srgbClr val="666666"/>
                </a:solidFill>
              </a:rPr>
              <a:t>Remember that n</a:t>
            </a:r>
            <a:r>
              <a:rPr lang="en" sz="2400">
                <a:solidFill>
                  <a:srgbClr val="666666"/>
                </a:solidFill>
              </a:rPr>
              <a:t>ot all students have their own space, devices or </a:t>
            </a:r>
            <a:r>
              <a:rPr b="1" lang="en" sz="2400">
                <a:solidFill>
                  <a:srgbClr val="666666"/>
                </a:solidFill>
              </a:rPr>
              <a:t>safe space to ask questions</a:t>
            </a:r>
            <a:r>
              <a:rPr lang="en" sz="2400">
                <a:solidFill>
                  <a:srgbClr val="666666"/>
                </a:solidFill>
              </a:rPr>
              <a:t>.</a:t>
            </a:r>
            <a:endParaRPr sz="2400">
              <a:solidFill>
                <a:srgbClr val="666666"/>
              </a:solidFill>
            </a:endParaRPr>
          </a:p>
          <a:p>
            <a:pPr indent="0" lvl="0" marL="457200" rtl="0" algn="l">
              <a:lnSpc>
                <a:spcPct val="100000"/>
              </a:lnSpc>
              <a:spcBef>
                <a:spcPts val="0"/>
              </a:spcBef>
              <a:spcAft>
                <a:spcPts val="0"/>
              </a:spcAft>
              <a:buNone/>
            </a:pPr>
            <a:r>
              <a:t/>
            </a:r>
            <a:endParaRPr sz="2400">
              <a:solidFill>
                <a:srgbClr val="666666"/>
              </a:solidFill>
            </a:endParaRPr>
          </a:p>
          <a:p>
            <a:pPr indent="-342900" lvl="0" marL="457200" rtl="0" algn="l">
              <a:lnSpc>
                <a:spcPct val="100000"/>
              </a:lnSpc>
              <a:spcBef>
                <a:spcPts val="0"/>
              </a:spcBef>
              <a:spcAft>
                <a:spcPts val="0"/>
              </a:spcAft>
              <a:buClr>
                <a:srgbClr val="666666"/>
              </a:buClr>
              <a:buSzPts val="1800"/>
              <a:buChar char="▷"/>
            </a:pPr>
            <a:r>
              <a:rPr lang="en" sz="2400">
                <a:solidFill>
                  <a:srgbClr val="666666"/>
                </a:solidFill>
              </a:rPr>
              <a:t>You may want to recommend </a:t>
            </a:r>
            <a:r>
              <a:rPr b="1" lang="en" sz="2400">
                <a:solidFill>
                  <a:srgbClr val="666666"/>
                </a:solidFill>
              </a:rPr>
              <a:t>headphone use</a:t>
            </a:r>
            <a:r>
              <a:rPr lang="en" sz="2400">
                <a:solidFill>
                  <a:srgbClr val="666666"/>
                </a:solidFill>
              </a:rPr>
              <a:t> for some lessons.</a:t>
            </a:r>
            <a:endParaRPr/>
          </a:p>
          <a:p>
            <a:pPr indent="0" lvl="0" marL="0" rtl="0" algn="l">
              <a:spcBef>
                <a:spcPts val="0"/>
              </a:spcBef>
              <a:spcAft>
                <a:spcPts val="0"/>
              </a:spcAft>
              <a:buNone/>
            </a:pPr>
            <a:r>
              <a:t/>
            </a:r>
            <a:endParaRPr/>
          </a:p>
        </p:txBody>
      </p:sp>
      <p:sp>
        <p:nvSpPr>
          <p:cNvPr id="435" name="Google Shape;435;p6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sz="1300">
                <a:solidFill>
                  <a:srgbClr val="666666"/>
                </a:solidFill>
              </a:rPr>
              <a:t>‹#›</a:t>
            </a:fld>
            <a:endParaRPr sz="1300">
              <a:solidFill>
                <a:srgbClr val="666666"/>
              </a:solidFill>
            </a:endParaRPr>
          </a:p>
        </p:txBody>
      </p:sp>
      <p:pic>
        <p:nvPicPr>
          <p:cNvPr id="436" name="Google Shape;436;p61"/>
          <p:cNvPicPr preferRelativeResize="0"/>
          <p:nvPr/>
        </p:nvPicPr>
        <p:blipFill>
          <a:blip r:embed="rId3">
            <a:alphaModFix/>
          </a:blip>
          <a:stretch>
            <a:fillRect/>
          </a:stretch>
        </p:blipFill>
        <p:spPr>
          <a:xfrm>
            <a:off x="4816425" y="1155150"/>
            <a:ext cx="4228650" cy="2833196"/>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0" name="Shape 440"/>
        <p:cNvGrpSpPr/>
        <p:nvPr/>
      </p:nvGrpSpPr>
      <p:grpSpPr>
        <a:xfrm>
          <a:off x="0" y="0"/>
          <a:ext cx="0" cy="0"/>
          <a:chOff x="0" y="0"/>
          <a:chExt cx="0" cy="0"/>
        </a:xfrm>
      </p:grpSpPr>
      <p:sp>
        <p:nvSpPr>
          <p:cNvPr id="441" name="Google Shape;441;p62"/>
          <p:cNvSpPr txBox="1"/>
          <p:nvPr>
            <p:ph idx="1" type="body"/>
          </p:nvPr>
        </p:nvSpPr>
        <p:spPr>
          <a:xfrm>
            <a:off x="3464800" y="643350"/>
            <a:ext cx="5343300" cy="38568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Clr>
                <a:srgbClr val="226292"/>
              </a:buClr>
              <a:buSzPts val="1800"/>
              <a:buChar char="▷"/>
            </a:pPr>
            <a:r>
              <a:rPr lang="en" u="sng">
                <a:solidFill>
                  <a:srgbClr val="226292"/>
                </a:solidFill>
                <a:hlinkClick r:id="rId3">
                  <a:extLst>
                    <a:ext uri="{A12FA001-AC4F-418D-AE19-62706E023703}">
                      <ahyp:hlinkClr val="tx"/>
                    </a:ext>
                  </a:extLst>
                </a:hlinkClick>
              </a:rPr>
              <a:t>Mandated reporting of child abuse</a:t>
            </a:r>
            <a:endParaRPr>
              <a:solidFill>
                <a:srgbClr val="226292"/>
              </a:solidFill>
            </a:endParaRPr>
          </a:p>
          <a:p>
            <a:pPr indent="-381000" lvl="1" marL="914400" rtl="0" algn="l">
              <a:spcBef>
                <a:spcPts val="0"/>
              </a:spcBef>
              <a:spcAft>
                <a:spcPts val="0"/>
              </a:spcAft>
              <a:buSzPts val="2400"/>
              <a:buChar char="○"/>
            </a:pPr>
            <a:r>
              <a:rPr lang="en"/>
              <a:t> If you suspect abuse, you must always report suspicion.  </a:t>
            </a:r>
            <a:endParaRPr/>
          </a:p>
          <a:p>
            <a:pPr indent="0" lvl="0" marL="457200" rtl="0" algn="l">
              <a:spcBef>
                <a:spcPts val="0"/>
              </a:spcBef>
              <a:spcAft>
                <a:spcPts val="0"/>
              </a:spcAft>
              <a:buNone/>
            </a:pPr>
            <a:r>
              <a:t/>
            </a:r>
            <a:endParaRPr/>
          </a:p>
          <a:p>
            <a:pPr indent="-342900" lvl="0" marL="457200" rtl="0" algn="l">
              <a:spcBef>
                <a:spcPts val="0"/>
              </a:spcBef>
              <a:spcAft>
                <a:spcPts val="0"/>
              </a:spcAft>
              <a:buSzPts val="1800"/>
              <a:buChar char="▷"/>
            </a:pPr>
            <a:r>
              <a:rPr lang="en"/>
              <a:t>Provide your students with </a:t>
            </a:r>
            <a:r>
              <a:rPr lang="en" u="sng">
                <a:solidFill>
                  <a:srgbClr val="226292"/>
                </a:solidFill>
                <a:hlinkClick r:id="rId4">
                  <a:extLst>
                    <a:ext uri="{A12FA001-AC4F-418D-AE19-62706E023703}">
                      <ahyp:hlinkClr val="tx"/>
                    </a:ext>
                  </a:extLst>
                </a:hlinkClick>
              </a:rPr>
              <a:t>resources and hotline information</a:t>
            </a:r>
            <a:r>
              <a:rPr lang="en"/>
              <a:t>. Remind students that hotline numbers don’t show up on phone bills where abusers might see. </a:t>
            </a:r>
            <a:endParaRPr/>
          </a:p>
          <a:p>
            <a:pPr indent="0" lvl="0" marL="0" rtl="0" algn="l">
              <a:spcBef>
                <a:spcPts val="0"/>
              </a:spcBef>
              <a:spcAft>
                <a:spcPts val="0"/>
              </a:spcAft>
              <a:buNone/>
            </a:pPr>
            <a:r>
              <a:t/>
            </a:r>
            <a:endParaRPr/>
          </a:p>
        </p:txBody>
      </p:sp>
      <p:sp>
        <p:nvSpPr>
          <p:cNvPr id="442" name="Google Shape;442;p6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43" name="Google Shape;443;p62"/>
          <p:cNvPicPr preferRelativeResize="0"/>
          <p:nvPr/>
        </p:nvPicPr>
        <p:blipFill>
          <a:blip r:embed="rId5">
            <a:alphaModFix/>
          </a:blip>
          <a:stretch>
            <a:fillRect/>
          </a:stretch>
        </p:blipFill>
        <p:spPr>
          <a:xfrm>
            <a:off x="0" y="1472375"/>
            <a:ext cx="3298125" cy="21987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6"/>
          <p:cNvSpPr txBox="1"/>
          <p:nvPr>
            <p:ph type="title"/>
          </p:nvPr>
        </p:nvSpPr>
        <p:spPr>
          <a:xfrm>
            <a:off x="449550" y="147175"/>
            <a:ext cx="8369700" cy="741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500"/>
              <a:t>Welcome to the Professional Learning Series: </a:t>
            </a:r>
            <a:r>
              <a:rPr b="1" lang="en" sz="2500"/>
              <a:t>Session 3 </a:t>
            </a:r>
            <a:endParaRPr b="1" sz="2500"/>
          </a:p>
        </p:txBody>
      </p:sp>
      <p:sp>
        <p:nvSpPr>
          <p:cNvPr id="247" name="Google Shape;247;p36"/>
          <p:cNvSpPr txBox="1"/>
          <p:nvPr>
            <p:ph idx="1" type="body"/>
          </p:nvPr>
        </p:nvSpPr>
        <p:spPr>
          <a:xfrm>
            <a:off x="449550" y="1347375"/>
            <a:ext cx="8369700" cy="3349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2000"/>
          </a:p>
          <a:p>
            <a:pPr indent="0" lvl="0" marL="0" rtl="0" algn="l">
              <a:spcBef>
                <a:spcPts val="1000"/>
              </a:spcBef>
              <a:spcAft>
                <a:spcPts val="0"/>
              </a:spcAft>
              <a:buNone/>
            </a:pPr>
            <a:r>
              <a:t/>
            </a:r>
            <a:endParaRPr/>
          </a:p>
        </p:txBody>
      </p:sp>
      <p:sp>
        <p:nvSpPr>
          <p:cNvPr id="248" name="Google Shape;248;p3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graphicFrame>
        <p:nvGraphicFramePr>
          <p:cNvPr id="249" name="Google Shape;249;p36"/>
          <p:cNvGraphicFramePr/>
          <p:nvPr/>
        </p:nvGraphicFramePr>
        <p:xfrm>
          <a:off x="735300" y="1134800"/>
          <a:ext cx="3000000" cy="3000000"/>
        </p:xfrm>
        <a:graphic>
          <a:graphicData uri="http://schemas.openxmlformats.org/drawingml/2006/table">
            <a:tbl>
              <a:tblPr>
                <a:noFill/>
                <a:tableStyleId>{9596DE85-3847-4B3A-A283-E0D478925F29}</a:tableStyleId>
              </a:tblPr>
              <a:tblGrid>
                <a:gridCol w="1685875"/>
                <a:gridCol w="6112325"/>
              </a:tblGrid>
              <a:tr h="792450">
                <a:tc>
                  <a:txBody>
                    <a:bodyPr/>
                    <a:lstStyle/>
                    <a:p>
                      <a:pPr indent="0" lvl="0" marL="0" rtl="0" algn="l">
                        <a:spcBef>
                          <a:spcPts val="0"/>
                        </a:spcBef>
                        <a:spcAft>
                          <a:spcPts val="0"/>
                        </a:spcAft>
                        <a:buNone/>
                      </a:pPr>
                      <a:r>
                        <a:rPr lang="en" sz="2000">
                          <a:solidFill>
                            <a:srgbClr val="666666"/>
                          </a:solidFill>
                        </a:rPr>
                        <a:t>Session 1</a:t>
                      </a:r>
                      <a:endParaRPr sz="2000"/>
                    </a:p>
                  </a:txBody>
                  <a:tcPr marT="91425" marB="91425" marR="91425" marL="91425"/>
                </a:tc>
                <a:tc>
                  <a:txBody>
                    <a:bodyPr/>
                    <a:lstStyle/>
                    <a:p>
                      <a:pPr indent="0" lvl="0" marL="0" rtl="0" algn="l">
                        <a:spcBef>
                          <a:spcPts val="0"/>
                        </a:spcBef>
                        <a:spcAft>
                          <a:spcPts val="0"/>
                        </a:spcAft>
                        <a:buNone/>
                      </a:pPr>
                      <a:r>
                        <a:rPr i="1" lang="en" sz="2000" u="sng">
                          <a:solidFill>
                            <a:srgbClr val="226292"/>
                          </a:solidFill>
                          <a:hlinkClick r:id="rId3">
                            <a:extLst>
                              <a:ext uri="{A12FA001-AC4F-418D-AE19-62706E023703}">
                                <ahyp:hlinkClr val="tx"/>
                              </a:ext>
                            </a:extLst>
                          </a:hlinkClick>
                        </a:rPr>
                        <a:t>Introduction to the California Health Education Framework </a:t>
                      </a:r>
                      <a:endParaRPr i="1" sz="2000">
                        <a:solidFill>
                          <a:srgbClr val="226292"/>
                        </a:solidFill>
                      </a:endParaRPr>
                    </a:p>
                  </a:txBody>
                  <a:tcPr marT="91425" marB="91425" marR="91425" marL="91425"/>
                </a:tc>
              </a:tr>
              <a:tr h="792450">
                <a:tc>
                  <a:txBody>
                    <a:bodyPr/>
                    <a:lstStyle/>
                    <a:p>
                      <a:pPr indent="0" lvl="0" marL="0" rtl="0" algn="l">
                        <a:spcBef>
                          <a:spcPts val="0"/>
                        </a:spcBef>
                        <a:spcAft>
                          <a:spcPts val="0"/>
                        </a:spcAft>
                        <a:buNone/>
                      </a:pPr>
                      <a:r>
                        <a:rPr lang="en" sz="2000">
                          <a:solidFill>
                            <a:srgbClr val="666666"/>
                          </a:solidFill>
                        </a:rPr>
                        <a:t>Session 2</a:t>
                      </a:r>
                      <a:endParaRPr sz="2000"/>
                    </a:p>
                  </a:txBody>
                  <a:tcPr marT="91425" marB="91425" marR="91425" marL="91425">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i="1" lang="en" sz="2000" u="sng">
                          <a:solidFill>
                            <a:srgbClr val="226292"/>
                          </a:solidFill>
                          <a:hlinkClick r:id="rId4">
                            <a:extLst>
                              <a:ext uri="{A12FA001-AC4F-418D-AE19-62706E023703}">
                                <ahyp:hlinkClr val="tx"/>
                              </a:ext>
                            </a:extLst>
                          </a:hlinkClick>
                        </a:rPr>
                        <a:t>Nutrition &amp; Physical Activity and Mental Emotional &amp; Social Health</a:t>
                      </a:r>
                      <a:endParaRPr i="1" sz="2000">
                        <a:solidFill>
                          <a:srgbClr val="226292"/>
                        </a:solidFill>
                      </a:endParaRPr>
                    </a:p>
                  </a:txBody>
                  <a:tcPr marT="91425" marB="91425" marR="91425" marL="91425">
                    <a:lnB cap="flat" cmpd="sng" w="9525">
                      <a:solidFill>
                        <a:srgbClr val="9E9E9E"/>
                      </a:solidFill>
                      <a:prstDash val="solid"/>
                      <a:round/>
                      <a:headEnd len="sm" w="sm" type="none"/>
                      <a:tailEnd len="sm" w="sm" type="none"/>
                    </a:lnB>
                  </a:tcPr>
                </a:tc>
              </a:tr>
              <a:tr h="792450">
                <a:tc>
                  <a:txBody>
                    <a:bodyPr/>
                    <a:lstStyle/>
                    <a:p>
                      <a:pPr indent="0" lvl="0" marL="0" rtl="0" algn="l">
                        <a:spcBef>
                          <a:spcPts val="0"/>
                        </a:spcBef>
                        <a:spcAft>
                          <a:spcPts val="0"/>
                        </a:spcAft>
                        <a:buNone/>
                      </a:pPr>
                      <a:r>
                        <a:rPr b="1" lang="en" sz="2000">
                          <a:solidFill>
                            <a:srgbClr val="FFFFFF"/>
                          </a:solidFill>
                        </a:rPr>
                        <a:t>Session 3</a:t>
                      </a:r>
                      <a:endParaRPr b="1" sz="2000">
                        <a:solidFill>
                          <a:srgbClr val="FFFFFF"/>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717A38"/>
                    </a:solidFill>
                  </a:tcPr>
                </a:tc>
                <a:tc>
                  <a:txBody>
                    <a:bodyPr/>
                    <a:lstStyle/>
                    <a:p>
                      <a:pPr indent="0" lvl="0" marL="0" rtl="0" algn="l">
                        <a:spcBef>
                          <a:spcPts val="0"/>
                        </a:spcBef>
                        <a:spcAft>
                          <a:spcPts val="0"/>
                        </a:spcAft>
                        <a:buNone/>
                      </a:pPr>
                      <a:r>
                        <a:rPr b="1" lang="en" sz="2000" u="sng">
                          <a:solidFill>
                            <a:srgbClr val="FFFFFF"/>
                          </a:solidFill>
                          <a:hlinkClick r:id="rId5">
                            <a:extLst>
                              <a:ext uri="{A12FA001-AC4F-418D-AE19-62706E023703}">
                                <ahyp:hlinkClr val="tx"/>
                              </a:ext>
                            </a:extLst>
                          </a:hlinkClick>
                        </a:rPr>
                        <a:t>Growth, Development, &amp; Sexual Health and Injury Prevention &amp; Safety </a:t>
                      </a:r>
                      <a:endParaRPr b="1" sz="2000">
                        <a:solidFill>
                          <a:srgbClr val="FFFFFF"/>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717A38"/>
                    </a:solidFill>
                  </a:tcPr>
                </a:tc>
              </a:tr>
              <a:tr h="792450">
                <a:tc>
                  <a:txBody>
                    <a:bodyPr/>
                    <a:lstStyle/>
                    <a:p>
                      <a:pPr indent="0" lvl="0" marL="0" rtl="0" algn="l">
                        <a:spcBef>
                          <a:spcPts val="0"/>
                        </a:spcBef>
                        <a:spcAft>
                          <a:spcPts val="0"/>
                        </a:spcAft>
                        <a:buNone/>
                      </a:pPr>
                      <a:r>
                        <a:rPr lang="en" sz="2000">
                          <a:solidFill>
                            <a:srgbClr val="666666"/>
                          </a:solidFill>
                        </a:rPr>
                        <a:t>Session 4</a:t>
                      </a:r>
                      <a:endParaRPr sz="2000"/>
                    </a:p>
                  </a:txBody>
                  <a:tcPr marT="91425" marB="91425" marR="91425" marL="91425">
                    <a:lnT cap="flat" cmpd="sng" w="9525">
                      <a:solidFill>
                        <a:srgbClr val="9E9E9E"/>
                      </a:solidFill>
                      <a:prstDash val="solid"/>
                      <a:round/>
                      <a:headEnd len="sm" w="sm" type="none"/>
                      <a:tailEnd len="sm" w="sm" type="none"/>
                    </a:lnT>
                  </a:tcPr>
                </a:tc>
                <a:tc>
                  <a:txBody>
                    <a:bodyPr/>
                    <a:lstStyle/>
                    <a:p>
                      <a:pPr indent="0" lvl="0" marL="0" rtl="0" algn="l">
                        <a:spcBef>
                          <a:spcPts val="0"/>
                        </a:spcBef>
                        <a:spcAft>
                          <a:spcPts val="0"/>
                        </a:spcAft>
                        <a:buNone/>
                      </a:pPr>
                      <a:r>
                        <a:rPr i="1" lang="en" sz="2000">
                          <a:solidFill>
                            <a:srgbClr val="666666"/>
                          </a:solidFill>
                        </a:rPr>
                        <a:t>Alcohol, Tobacco, &amp; Other Drugs and Personal &amp; Community Health </a:t>
                      </a:r>
                      <a:endParaRPr i="1" sz="2000"/>
                    </a:p>
                  </a:txBody>
                  <a:tcPr marT="91425" marB="91425" marR="91425" marL="91425">
                    <a:lnT cap="flat" cmpd="sng" w="9525">
                      <a:solidFill>
                        <a:srgbClr val="9E9E9E"/>
                      </a:solidFill>
                      <a:prstDash val="solid"/>
                      <a:round/>
                      <a:headEnd len="sm" w="sm" type="none"/>
                      <a:tailEnd len="sm" w="sm" type="none"/>
                    </a:lnT>
                  </a:tcPr>
                </a:tc>
              </a:tr>
            </a:tbl>
          </a:graphicData>
        </a:graphic>
      </p:graphicFrame>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63"/>
          <p:cNvSpPr txBox="1"/>
          <p:nvPr>
            <p:ph idx="1" type="body"/>
          </p:nvPr>
        </p:nvSpPr>
        <p:spPr>
          <a:xfrm>
            <a:off x="449550" y="1145000"/>
            <a:ext cx="4628400" cy="3552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a:t>Set </a:t>
            </a:r>
            <a:r>
              <a:rPr b="1" lang="en"/>
              <a:t>ground rules</a:t>
            </a:r>
            <a:r>
              <a:rPr lang="en"/>
              <a:t> for student and teacher expectations during online instruction, including that recording, screenshotting, or photographing is not permitted.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449" name="Google Shape;449;p6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50" name="Google Shape;450;p63"/>
          <p:cNvPicPr preferRelativeResize="0"/>
          <p:nvPr/>
        </p:nvPicPr>
        <p:blipFill>
          <a:blip r:embed="rId3">
            <a:alphaModFix/>
          </a:blip>
          <a:stretch>
            <a:fillRect/>
          </a:stretch>
        </p:blipFill>
        <p:spPr>
          <a:xfrm>
            <a:off x="5382750" y="1382125"/>
            <a:ext cx="3761250" cy="25075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64"/>
          <p:cNvSpPr txBox="1"/>
          <p:nvPr>
            <p:ph idx="1" type="body"/>
          </p:nvPr>
        </p:nvSpPr>
        <p:spPr>
          <a:xfrm>
            <a:off x="4096475" y="261750"/>
            <a:ext cx="4803300" cy="4636500"/>
          </a:xfrm>
          <a:prstGeom prst="rect">
            <a:avLst/>
          </a:prstGeom>
        </p:spPr>
        <p:txBody>
          <a:bodyPr anchorCtr="0" anchor="t" bIns="91425" lIns="91425" spcFirstLastPara="1" rIns="91425" wrap="square" tIns="91425">
            <a:noAutofit/>
          </a:bodyPr>
          <a:lstStyle/>
          <a:p>
            <a:pPr indent="-336550" lvl="0" marL="457200" rtl="0" algn="l">
              <a:spcBef>
                <a:spcPts val="0"/>
              </a:spcBef>
              <a:spcAft>
                <a:spcPts val="0"/>
              </a:spcAft>
              <a:buSzPts val="1700"/>
              <a:buChar char="▷"/>
            </a:pPr>
            <a:r>
              <a:rPr lang="en" sz="2300"/>
              <a:t>Consider </a:t>
            </a:r>
            <a:r>
              <a:rPr b="1" lang="en" sz="2300"/>
              <a:t>pre-recording instruction</a:t>
            </a:r>
            <a:r>
              <a:rPr lang="en" sz="2300"/>
              <a:t> and providing </a:t>
            </a:r>
            <a:r>
              <a:rPr b="1" lang="en" sz="2300"/>
              <a:t>drop-in online office hours</a:t>
            </a:r>
            <a:r>
              <a:rPr lang="en" sz="2300"/>
              <a:t> to check-in with students. This doesn’t necessarily have to include one-on-one check-ins.</a:t>
            </a:r>
            <a:endParaRPr sz="2300"/>
          </a:p>
          <a:p>
            <a:pPr indent="0" lvl="0" marL="457200" rtl="0" algn="l">
              <a:spcBef>
                <a:spcPts val="0"/>
              </a:spcBef>
              <a:spcAft>
                <a:spcPts val="0"/>
              </a:spcAft>
              <a:buNone/>
            </a:pPr>
            <a:r>
              <a:t/>
            </a:r>
            <a:endParaRPr sz="2300"/>
          </a:p>
          <a:p>
            <a:pPr indent="-336550" lvl="0" marL="457200" rtl="0" algn="l">
              <a:spcBef>
                <a:spcPts val="0"/>
              </a:spcBef>
              <a:spcAft>
                <a:spcPts val="0"/>
              </a:spcAft>
              <a:buSzPts val="1700"/>
              <a:buChar char="▷"/>
            </a:pPr>
            <a:r>
              <a:rPr lang="en" sz="2300"/>
              <a:t>Consider using a </a:t>
            </a:r>
            <a:r>
              <a:rPr b="1" lang="en" sz="2300"/>
              <a:t>pre-approved Q&amp;A site</a:t>
            </a:r>
            <a:r>
              <a:rPr lang="en" sz="2300"/>
              <a:t> to address students' questions about the content, rather than a live chat, email or an online discussion board. </a:t>
            </a:r>
            <a:endParaRPr sz="2300"/>
          </a:p>
        </p:txBody>
      </p:sp>
      <p:sp>
        <p:nvSpPr>
          <p:cNvPr id="456" name="Google Shape;456;p6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57" name="Google Shape;457;p64"/>
          <p:cNvPicPr preferRelativeResize="0"/>
          <p:nvPr/>
        </p:nvPicPr>
        <p:blipFill>
          <a:blip r:embed="rId3">
            <a:alphaModFix/>
          </a:blip>
          <a:stretch>
            <a:fillRect/>
          </a:stretch>
        </p:blipFill>
        <p:spPr>
          <a:xfrm>
            <a:off x="0" y="821050"/>
            <a:ext cx="4052951" cy="3039701"/>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65"/>
          <p:cNvSpPr txBox="1"/>
          <p:nvPr>
            <p:ph type="title"/>
          </p:nvPr>
        </p:nvSpPr>
        <p:spPr>
          <a:xfrm>
            <a:off x="449550" y="147175"/>
            <a:ext cx="84063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Lessons Learned </a:t>
            </a:r>
            <a:endParaRPr/>
          </a:p>
        </p:txBody>
      </p:sp>
      <p:sp>
        <p:nvSpPr>
          <p:cNvPr id="463" name="Google Shape;463;p65"/>
          <p:cNvSpPr txBox="1"/>
          <p:nvPr>
            <p:ph idx="1" type="body"/>
          </p:nvPr>
        </p:nvSpPr>
        <p:spPr>
          <a:xfrm>
            <a:off x="449550" y="1380225"/>
            <a:ext cx="4176300" cy="331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800"/>
              <a:t>Take a few minutes to read this brief case study about </a:t>
            </a:r>
            <a:r>
              <a:rPr lang="en" sz="1800" u="sng">
                <a:solidFill>
                  <a:schemeClr val="dk2"/>
                </a:solidFill>
                <a:hlinkClick r:id="rId3">
                  <a:extLst>
                    <a:ext uri="{A12FA001-AC4F-418D-AE19-62706E023703}">
                      <ahyp:hlinkClr val="tx"/>
                    </a:ext>
                  </a:extLst>
                </a:hlinkClick>
              </a:rPr>
              <a:t>Teaching Sensitive Topics via Distance Learning</a:t>
            </a:r>
            <a:r>
              <a:rPr lang="en" sz="1800"/>
              <a:t>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lang="en" sz="1800"/>
              <a:t>As you read, make a note of adaptations and strategies that stand out to you </a:t>
            </a:r>
            <a:endParaRPr sz="1800"/>
          </a:p>
          <a:p>
            <a:pPr indent="0" lvl="0" marL="0" rtl="0" algn="l">
              <a:spcBef>
                <a:spcPts val="0"/>
              </a:spcBef>
              <a:spcAft>
                <a:spcPts val="0"/>
              </a:spcAft>
              <a:buNone/>
            </a:pPr>
            <a:r>
              <a:t/>
            </a:r>
            <a:endParaRPr/>
          </a:p>
        </p:txBody>
      </p:sp>
      <p:sp>
        <p:nvSpPr>
          <p:cNvPr id="464" name="Google Shape;464;p6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65" name="Google Shape;465;p65"/>
          <p:cNvPicPr preferRelativeResize="0"/>
          <p:nvPr/>
        </p:nvPicPr>
        <p:blipFill>
          <a:blip r:embed="rId4">
            <a:alphaModFix/>
          </a:blip>
          <a:stretch>
            <a:fillRect/>
          </a:stretch>
        </p:blipFill>
        <p:spPr>
          <a:xfrm>
            <a:off x="5156844" y="147175"/>
            <a:ext cx="3699005" cy="4781775"/>
          </a:xfrm>
          <a:prstGeom prst="rect">
            <a:avLst/>
          </a:prstGeom>
          <a:noFill/>
          <a:ln cap="flat" cmpd="sng" w="9525">
            <a:solidFill>
              <a:srgbClr val="674EA7"/>
            </a:solidFill>
            <a:prstDash val="solid"/>
            <a:round/>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66"/>
          <p:cNvSpPr txBox="1"/>
          <p:nvPr>
            <p:ph idx="1" type="body"/>
          </p:nvPr>
        </p:nvSpPr>
        <p:spPr>
          <a:xfrm>
            <a:off x="960700" y="2231800"/>
            <a:ext cx="7234200" cy="2518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t>Please discuss: </a:t>
            </a:r>
            <a:endParaRPr sz="2200"/>
          </a:p>
          <a:p>
            <a:pPr indent="-368300" lvl="0" marL="457200" rtl="0" algn="l">
              <a:spcBef>
                <a:spcPts val="1000"/>
              </a:spcBef>
              <a:spcAft>
                <a:spcPts val="0"/>
              </a:spcAft>
              <a:buSzPts val="2200"/>
              <a:buChar char="▷"/>
            </a:pPr>
            <a:r>
              <a:rPr lang="en" sz="2200"/>
              <a:t>Strategies shared that stand out to you </a:t>
            </a:r>
            <a:endParaRPr sz="2200"/>
          </a:p>
          <a:p>
            <a:pPr indent="0" lvl="0" marL="457200" rtl="0" algn="l">
              <a:spcBef>
                <a:spcPts val="1000"/>
              </a:spcBef>
              <a:spcAft>
                <a:spcPts val="0"/>
              </a:spcAft>
              <a:buNone/>
            </a:pPr>
            <a:r>
              <a:rPr lang="en" sz="2200"/>
              <a:t>and/or</a:t>
            </a:r>
            <a:endParaRPr sz="2200"/>
          </a:p>
          <a:p>
            <a:pPr indent="-368300" lvl="0" marL="457200" rtl="0" algn="l">
              <a:spcBef>
                <a:spcPts val="1000"/>
              </a:spcBef>
              <a:spcAft>
                <a:spcPts val="0"/>
              </a:spcAft>
              <a:buSzPts val="2200"/>
              <a:buChar char="▷"/>
            </a:pPr>
            <a:r>
              <a:rPr lang="en" sz="2200"/>
              <a:t>Adaptations and modifications you have made to your distance learning </a:t>
            </a:r>
            <a:endParaRPr/>
          </a:p>
        </p:txBody>
      </p:sp>
      <p:sp>
        <p:nvSpPr>
          <p:cNvPr id="471" name="Google Shape;471;p66"/>
          <p:cNvSpPr txBox="1"/>
          <p:nvPr>
            <p:ph type="title"/>
          </p:nvPr>
        </p:nvSpPr>
        <p:spPr>
          <a:xfrm>
            <a:off x="3290350" y="708313"/>
            <a:ext cx="4904700" cy="732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solidFill>
                  <a:srgbClr val="007870"/>
                </a:solidFill>
              </a:rPr>
              <a:t>In breakout rooms</a:t>
            </a:r>
            <a:r>
              <a:rPr b="1" lang="en">
                <a:solidFill>
                  <a:srgbClr val="007870"/>
                </a:solidFill>
              </a:rPr>
              <a:t>…  </a:t>
            </a:r>
            <a:r>
              <a:rPr lang="en">
                <a:solidFill>
                  <a:srgbClr val="007870"/>
                </a:solidFill>
              </a:rPr>
              <a:t>  </a:t>
            </a:r>
            <a:endParaRPr>
              <a:solidFill>
                <a:srgbClr val="007870"/>
              </a:solidFill>
            </a:endParaRPr>
          </a:p>
        </p:txBody>
      </p:sp>
      <p:sp>
        <p:nvSpPr>
          <p:cNvPr id="472" name="Google Shape;472;p6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473" name="Google Shape;473;p66"/>
          <p:cNvPicPr preferRelativeResize="0"/>
          <p:nvPr/>
        </p:nvPicPr>
        <p:blipFill>
          <a:blip r:embed="rId3">
            <a:alphaModFix/>
          </a:blip>
          <a:stretch>
            <a:fillRect/>
          </a:stretch>
        </p:blipFill>
        <p:spPr>
          <a:xfrm>
            <a:off x="320050" y="301561"/>
            <a:ext cx="2718750" cy="15455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7" name="Shape 477"/>
        <p:cNvGrpSpPr/>
        <p:nvPr/>
      </p:nvGrpSpPr>
      <p:grpSpPr>
        <a:xfrm>
          <a:off x="0" y="0"/>
          <a:ext cx="0" cy="0"/>
          <a:chOff x="0" y="0"/>
          <a:chExt cx="0" cy="0"/>
        </a:xfrm>
      </p:grpSpPr>
      <p:sp>
        <p:nvSpPr>
          <p:cNvPr id="478" name="Google Shape;478;p67"/>
          <p:cNvSpPr txBox="1"/>
          <p:nvPr>
            <p:ph idx="1" type="body"/>
          </p:nvPr>
        </p:nvSpPr>
        <p:spPr>
          <a:xfrm>
            <a:off x="449550" y="1145000"/>
            <a:ext cx="8365800" cy="3552300"/>
          </a:xfrm>
          <a:prstGeom prst="rect">
            <a:avLst/>
          </a:prstGeom>
        </p:spPr>
        <p:txBody>
          <a:bodyPr anchorCtr="0" anchor="t" bIns="91425" lIns="91425" spcFirstLastPara="1" rIns="91425" wrap="square" tIns="91425">
            <a:noAutofit/>
          </a:bodyPr>
          <a:lstStyle/>
          <a:p>
            <a:pPr indent="-355600" lvl="0" marL="457200" rtl="0" algn="l">
              <a:spcBef>
                <a:spcPts val="0"/>
              </a:spcBef>
              <a:spcAft>
                <a:spcPts val="0"/>
              </a:spcAft>
              <a:buSzPts val="2000"/>
              <a:buChar char="▷"/>
            </a:pPr>
            <a:r>
              <a:rPr lang="en" sz="2000"/>
              <a:t>Edit this section to include additional key information to build educator</a:t>
            </a:r>
            <a:r>
              <a:rPr b="1" lang="en" sz="2000"/>
              <a:t> background knowledge</a:t>
            </a:r>
            <a:r>
              <a:rPr lang="en" sz="2000"/>
              <a:t> that was not featured in the online course and of relevance to your regional, county, and local efforts</a:t>
            </a:r>
            <a:endParaRPr sz="2000"/>
          </a:p>
          <a:p>
            <a:pPr indent="-355600" lvl="0" marL="457200" rtl="0" algn="l">
              <a:spcBef>
                <a:spcPts val="1000"/>
              </a:spcBef>
              <a:spcAft>
                <a:spcPts val="0"/>
              </a:spcAft>
              <a:buSzPts val="2000"/>
              <a:buChar char="▷"/>
            </a:pPr>
            <a:r>
              <a:rPr lang="en" sz="2000"/>
              <a:t>You can share your expertise, invite appropriate colleagues who support either content area, and/or invite appropriate community partners who support this work as it relates to health education  </a:t>
            </a:r>
            <a:endParaRPr sz="2000"/>
          </a:p>
          <a:p>
            <a:pPr indent="0" lvl="0" marL="457200" rtl="0" algn="l">
              <a:spcBef>
                <a:spcPts val="1000"/>
              </a:spcBef>
              <a:spcAft>
                <a:spcPts val="0"/>
              </a:spcAft>
              <a:buNone/>
            </a:pPr>
            <a:r>
              <a:t/>
            </a:r>
            <a:endParaRPr sz="2000"/>
          </a:p>
          <a:p>
            <a:pPr indent="0" lvl="0" marL="457200" rtl="0" algn="l">
              <a:spcBef>
                <a:spcPts val="1000"/>
              </a:spcBef>
              <a:spcAft>
                <a:spcPts val="1000"/>
              </a:spcAft>
              <a:buNone/>
            </a:pPr>
            <a:r>
              <a:t/>
            </a:r>
            <a:endParaRPr sz="1800"/>
          </a:p>
        </p:txBody>
      </p:sp>
      <p:sp>
        <p:nvSpPr>
          <p:cNvPr id="479" name="Google Shape;479;p67"/>
          <p:cNvSpPr txBox="1"/>
          <p:nvPr>
            <p:ph type="title"/>
          </p:nvPr>
        </p:nvSpPr>
        <p:spPr>
          <a:xfrm>
            <a:off x="449550" y="147177"/>
            <a:ext cx="64626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i="1" lang="en"/>
              <a:t>Facilitator Note</a:t>
            </a:r>
            <a:r>
              <a:rPr i="1" lang="en"/>
              <a:t>: </a:t>
            </a:r>
            <a:r>
              <a:rPr i="1" lang="en"/>
              <a:t>Optional Edits </a:t>
            </a:r>
            <a:endParaRPr i="1"/>
          </a:p>
        </p:txBody>
      </p:sp>
      <p:sp>
        <p:nvSpPr>
          <p:cNvPr id="480" name="Google Shape;480;p6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4" name="Shape 484"/>
        <p:cNvGrpSpPr/>
        <p:nvPr/>
      </p:nvGrpSpPr>
      <p:grpSpPr>
        <a:xfrm>
          <a:off x="0" y="0"/>
          <a:ext cx="0" cy="0"/>
          <a:chOff x="0" y="0"/>
          <a:chExt cx="0" cy="0"/>
        </a:xfrm>
      </p:grpSpPr>
      <p:sp>
        <p:nvSpPr>
          <p:cNvPr id="485" name="Google Shape;485;p68"/>
          <p:cNvSpPr txBox="1"/>
          <p:nvPr>
            <p:ph type="ctrTitle"/>
          </p:nvPr>
        </p:nvSpPr>
        <p:spPr>
          <a:xfrm>
            <a:off x="685800" y="829602"/>
            <a:ext cx="7772400" cy="1256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Knowledge and Skills</a:t>
            </a:r>
            <a:endParaRPr/>
          </a:p>
        </p:txBody>
      </p:sp>
      <p:sp>
        <p:nvSpPr>
          <p:cNvPr id="486" name="Google Shape;486;p68"/>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sp>
        <p:nvSpPr>
          <p:cNvPr id="487" name="Google Shape;487;p68"/>
          <p:cNvSpPr txBox="1"/>
          <p:nvPr>
            <p:ph idx="1" type="subTitle"/>
          </p:nvPr>
        </p:nvSpPr>
        <p:spPr>
          <a:xfrm>
            <a:off x="685800" y="2085697"/>
            <a:ext cx="7772400" cy="153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0" lang="en"/>
              <a:t>T</a:t>
            </a:r>
            <a:r>
              <a:rPr b="0" lang="en"/>
              <a:t>eaching key essential concepts using standard/skill-based health education instruction</a:t>
            </a:r>
            <a:endParaRPr b="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91" name="Shape 491"/>
        <p:cNvGrpSpPr/>
        <p:nvPr/>
      </p:nvGrpSpPr>
      <p:grpSpPr>
        <a:xfrm>
          <a:off x="0" y="0"/>
          <a:ext cx="0" cy="0"/>
          <a:chOff x="0" y="0"/>
          <a:chExt cx="0" cy="0"/>
        </a:xfrm>
      </p:grpSpPr>
      <p:sp>
        <p:nvSpPr>
          <p:cNvPr id="492" name="Google Shape;492;p69"/>
          <p:cNvSpPr txBox="1"/>
          <p:nvPr>
            <p:ph type="title"/>
          </p:nvPr>
        </p:nvSpPr>
        <p:spPr>
          <a:xfrm>
            <a:off x="449550" y="147175"/>
            <a:ext cx="81072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900"/>
              <a:t>Gentle reminder of our Shift in Health Education </a:t>
            </a:r>
            <a:endParaRPr sz="2900"/>
          </a:p>
        </p:txBody>
      </p:sp>
      <p:sp>
        <p:nvSpPr>
          <p:cNvPr id="493" name="Google Shape;493;p69"/>
          <p:cNvSpPr txBox="1"/>
          <p:nvPr>
            <p:ph idx="1" type="body"/>
          </p:nvPr>
        </p:nvSpPr>
        <p:spPr>
          <a:xfrm>
            <a:off x="449550" y="1347350"/>
            <a:ext cx="4392600" cy="2448900"/>
          </a:xfrm>
          <a:prstGeom prst="rect">
            <a:avLst/>
          </a:prstGeom>
        </p:spPr>
        <p:txBody>
          <a:bodyPr anchorCtr="0" anchor="ctr" bIns="91425" lIns="91425" spcFirstLastPara="1" rIns="91425" wrap="square" tIns="91425">
            <a:noAutofit/>
          </a:bodyPr>
          <a:lstStyle/>
          <a:p>
            <a:pPr indent="0" lvl="0" marL="0" rtl="0" algn="ctr">
              <a:lnSpc>
                <a:spcPct val="115000"/>
              </a:lnSpc>
              <a:spcBef>
                <a:spcPts val="0"/>
              </a:spcBef>
              <a:spcAft>
                <a:spcPts val="0"/>
              </a:spcAft>
              <a:buNone/>
            </a:pPr>
            <a:r>
              <a:rPr lang="en"/>
              <a:t>From a focus on</a:t>
            </a:r>
            <a:r>
              <a:rPr b="1" lang="en"/>
              <a:t> </a:t>
            </a:r>
            <a:endParaRPr b="1"/>
          </a:p>
          <a:p>
            <a:pPr indent="0" lvl="0" marL="0" rtl="0" algn="ctr">
              <a:lnSpc>
                <a:spcPct val="115000"/>
              </a:lnSpc>
              <a:spcBef>
                <a:spcPts val="0"/>
              </a:spcBef>
              <a:spcAft>
                <a:spcPts val="0"/>
              </a:spcAft>
              <a:buNone/>
            </a:pPr>
            <a:r>
              <a:rPr b="1" lang="en"/>
              <a:t>Knowledge </a:t>
            </a:r>
            <a:endParaRPr b="1"/>
          </a:p>
          <a:p>
            <a:pPr indent="0" lvl="0" marL="0" rtl="0" algn="ctr">
              <a:lnSpc>
                <a:spcPct val="115000"/>
              </a:lnSpc>
              <a:spcBef>
                <a:spcPts val="0"/>
              </a:spcBef>
              <a:spcAft>
                <a:spcPts val="0"/>
              </a:spcAft>
              <a:buNone/>
            </a:pPr>
            <a:r>
              <a:rPr lang="en"/>
              <a:t>to a focus on</a:t>
            </a:r>
            <a:endParaRPr/>
          </a:p>
          <a:p>
            <a:pPr indent="0" lvl="0" marL="0" rtl="0" algn="ctr">
              <a:lnSpc>
                <a:spcPct val="115000"/>
              </a:lnSpc>
              <a:spcBef>
                <a:spcPts val="0"/>
              </a:spcBef>
              <a:spcAft>
                <a:spcPts val="0"/>
              </a:spcAft>
              <a:buNone/>
            </a:pPr>
            <a:r>
              <a:rPr lang="en"/>
              <a:t> </a:t>
            </a:r>
            <a:r>
              <a:rPr b="1" lang="en"/>
              <a:t>Knowledge </a:t>
            </a:r>
            <a:r>
              <a:rPr b="1" lang="en" u="sng"/>
              <a:t>AND</a:t>
            </a:r>
            <a:r>
              <a:rPr b="1" lang="en"/>
              <a:t> Skills </a:t>
            </a:r>
            <a:endParaRPr b="1"/>
          </a:p>
          <a:p>
            <a:pPr indent="0" lvl="0" marL="0" rtl="0" algn="ctr">
              <a:lnSpc>
                <a:spcPct val="115000"/>
              </a:lnSpc>
              <a:spcBef>
                <a:spcPts val="0"/>
              </a:spcBef>
              <a:spcAft>
                <a:spcPts val="0"/>
              </a:spcAft>
              <a:buNone/>
            </a:pPr>
            <a:r>
              <a:rPr lang="en"/>
              <a:t>that develop health literate students </a:t>
            </a:r>
            <a:endParaRPr/>
          </a:p>
        </p:txBody>
      </p:sp>
      <p:sp>
        <p:nvSpPr>
          <p:cNvPr id="494" name="Google Shape;494;p6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descr="arrows pointing up" id="495" name="Google Shape;495;p69" title="Decorative Image"/>
          <p:cNvPicPr preferRelativeResize="0"/>
          <p:nvPr/>
        </p:nvPicPr>
        <p:blipFill>
          <a:blip r:embed="rId3">
            <a:alphaModFix/>
          </a:blip>
          <a:stretch>
            <a:fillRect/>
          </a:stretch>
        </p:blipFill>
        <p:spPr>
          <a:xfrm>
            <a:off x="5140986" y="1347217"/>
            <a:ext cx="3415786" cy="2449062"/>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99" name="Shape 499"/>
        <p:cNvGrpSpPr/>
        <p:nvPr/>
      </p:nvGrpSpPr>
      <p:grpSpPr>
        <a:xfrm>
          <a:off x="0" y="0"/>
          <a:ext cx="0" cy="0"/>
          <a:chOff x="0" y="0"/>
          <a:chExt cx="0" cy="0"/>
        </a:xfrm>
      </p:grpSpPr>
      <p:sp>
        <p:nvSpPr>
          <p:cNvPr id="500" name="Google Shape;500;p7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501" name="Google Shape;501;p70"/>
          <p:cNvPicPr preferRelativeResize="0"/>
          <p:nvPr/>
        </p:nvPicPr>
        <p:blipFill>
          <a:blip r:embed="rId3">
            <a:alphaModFix/>
          </a:blip>
          <a:stretch>
            <a:fillRect/>
          </a:stretch>
        </p:blipFill>
        <p:spPr>
          <a:xfrm>
            <a:off x="2266188" y="955475"/>
            <a:ext cx="4864219" cy="4092500"/>
          </a:xfrm>
          <a:prstGeom prst="rect">
            <a:avLst/>
          </a:prstGeom>
          <a:noFill/>
          <a:ln>
            <a:noFill/>
          </a:ln>
        </p:spPr>
      </p:pic>
      <p:sp>
        <p:nvSpPr>
          <p:cNvPr id="502" name="Google Shape;502;p70"/>
          <p:cNvSpPr txBox="1"/>
          <p:nvPr>
            <p:ph type="title"/>
          </p:nvPr>
        </p:nvSpPr>
        <p:spPr>
          <a:xfrm>
            <a:off x="497850" y="147875"/>
            <a:ext cx="8400900" cy="674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sz="2000"/>
          </a:p>
          <a:p>
            <a:pPr indent="0" lvl="0" marL="0" rtl="0" algn="l">
              <a:spcBef>
                <a:spcPts val="0"/>
              </a:spcBef>
              <a:spcAft>
                <a:spcPts val="0"/>
              </a:spcAft>
              <a:buNone/>
            </a:pPr>
            <a:r>
              <a:rPr i="1" lang="en" sz="2400"/>
              <a:t>Review </a:t>
            </a:r>
            <a:r>
              <a:rPr lang="en" sz="2400"/>
              <a:t>Standards</a:t>
            </a:r>
            <a:r>
              <a:rPr lang="en" sz="2400"/>
              <a:t> Based Instructional Design Process</a:t>
            </a:r>
            <a:endParaRPr sz="24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6" name="Shape 506"/>
        <p:cNvGrpSpPr/>
        <p:nvPr/>
      </p:nvGrpSpPr>
      <p:grpSpPr>
        <a:xfrm>
          <a:off x="0" y="0"/>
          <a:ext cx="0" cy="0"/>
          <a:chOff x="0" y="0"/>
          <a:chExt cx="0" cy="0"/>
        </a:xfrm>
      </p:grpSpPr>
      <p:sp>
        <p:nvSpPr>
          <p:cNvPr id="507" name="Google Shape;507;p7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08" name="Google Shape;508;p71"/>
          <p:cNvSpPr txBox="1"/>
          <p:nvPr/>
        </p:nvSpPr>
        <p:spPr>
          <a:xfrm>
            <a:off x="755200" y="386300"/>
            <a:ext cx="6624300" cy="55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71"/>
          <p:cNvSpPr txBox="1"/>
          <p:nvPr>
            <p:ph type="title"/>
          </p:nvPr>
        </p:nvSpPr>
        <p:spPr>
          <a:xfrm>
            <a:off x="449550" y="147175"/>
            <a:ext cx="83421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Example from Framework: Grad</a:t>
            </a:r>
            <a:r>
              <a:rPr lang="en"/>
              <a:t>e 7-8</a:t>
            </a:r>
            <a:endParaRPr/>
          </a:p>
        </p:txBody>
      </p:sp>
      <p:pic>
        <p:nvPicPr>
          <p:cNvPr id="510" name="Google Shape;510;p71"/>
          <p:cNvPicPr preferRelativeResize="0"/>
          <p:nvPr/>
        </p:nvPicPr>
        <p:blipFill>
          <a:blip r:embed="rId3">
            <a:alphaModFix/>
          </a:blip>
          <a:stretch>
            <a:fillRect/>
          </a:stretch>
        </p:blipFill>
        <p:spPr>
          <a:xfrm>
            <a:off x="449550" y="1144975"/>
            <a:ext cx="8144844" cy="360487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4" name="Shape 514"/>
        <p:cNvGrpSpPr/>
        <p:nvPr/>
      </p:nvGrpSpPr>
      <p:grpSpPr>
        <a:xfrm>
          <a:off x="0" y="0"/>
          <a:ext cx="0" cy="0"/>
          <a:chOff x="0" y="0"/>
          <a:chExt cx="0" cy="0"/>
        </a:xfrm>
      </p:grpSpPr>
      <p:sp>
        <p:nvSpPr>
          <p:cNvPr id="515" name="Google Shape;515;p7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16" name="Google Shape;516;p72"/>
          <p:cNvSpPr txBox="1"/>
          <p:nvPr/>
        </p:nvSpPr>
        <p:spPr>
          <a:xfrm>
            <a:off x="254600" y="1693650"/>
            <a:ext cx="2939100" cy="1756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3000">
                <a:solidFill>
                  <a:srgbClr val="FFFFFF"/>
                </a:solidFill>
              </a:rPr>
              <a:t>Instructional Design Template</a:t>
            </a:r>
            <a:endParaRPr b="1" sz="1200">
              <a:solidFill>
                <a:srgbClr val="FFFFFF"/>
              </a:solidFill>
            </a:endParaRPr>
          </a:p>
        </p:txBody>
      </p:sp>
      <p:pic>
        <p:nvPicPr>
          <p:cNvPr id="517" name="Google Shape;517;p72"/>
          <p:cNvPicPr preferRelativeResize="0"/>
          <p:nvPr/>
        </p:nvPicPr>
        <p:blipFill>
          <a:blip r:embed="rId3">
            <a:alphaModFix/>
          </a:blip>
          <a:stretch>
            <a:fillRect/>
          </a:stretch>
        </p:blipFill>
        <p:spPr>
          <a:xfrm>
            <a:off x="3574325" y="339900"/>
            <a:ext cx="5476875" cy="43719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37"/>
          <p:cNvSpPr txBox="1"/>
          <p:nvPr>
            <p:ph type="title"/>
          </p:nvPr>
        </p:nvSpPr>
        <p:spPr>
          <a:xfrm>
            <a:off x="234950" y="3827675"/>
            <a:ext cx="8745900" cy="774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2400"/>
              <a:t>CA Health Education Framework- </a:t>
            </a:r>
            <a:r>
              <a:rPr lang="en" sz="2400" u="sng">
                <a:hlinkClick r:id="rId3"/>
              </a:rPr>
              <a:t>Growth, Development, &amp; Sexual Health/Injury Prevention &amp; Safety Online Course</a:t>
            </a:r>
            <a:r>
              <a:rPr lang="en" sz="2400"/>
              <a:t> </a:t>
            </a:r>
            <a:endParaRPr sz="2400"/>
          </a:p>
        </p:txBody>
      </p:sp>
      <p:pic>
        <p:nvPicPr>
          <p:cNvPr id="255" name="Google Shape;255;p37"/>
          <p:cNvPicPr preferRelativeResize="0"/>
          <p:nvPr/>
        </p:nvPicPr>
        <p:blipFill>
          <a:blip r:embed="rId4">
            <a:alphaModFix/>
          </a:blip>
          <a:stretch>
            <a:fillRect/>
          </a:stretch>
        </p:blipFill>
        <p:spPr>
          <a:xfrm>
            <a:off x="0" y="-6"/>
            <a:ext cx="9144002" cy="3237356"/>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1" name="Shape 521"/>
        <p:cNvGrpSpPr/>
        <p:nvPr/>
      </p:nvGrpSpPr>
      <p:grpSpPr>
        <a:xfrm>
          <a:off x="0" y="0"/>
          <a:ext cx="0" cy="0"/>
          <a:chOff x="0" y="0"/>
          <a:chExt cx="0" cy="0"/>
        </a:xfrm>
      </p:grpSpPr>
      <p:sp>
        <p:nvSpPr>
          <p:cNvPr id="522" name="Google Shape;522;p73"/>
          <p:cNvSpPr txBox="1"/>
          <p:nvPr>
            <p:ph type="title"/>
          </p:nvPr>
        </p:nvSpPr>
        <p:spPr>
          <a:xfrm>
            <a:off x="449550" y="147177"/>
            <a:ext cx="64626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73"/>
          <p:cNvSpPr txBox="1"/>
          <p:nvPr>
            <p:ph idx="1" type="body"/>
          </p:nvPr>
        </p:nvSpPr>
        <p:spPr>
          <a:xfrm>
            <a:off x="449550" y="1145000"/>
            <a:ext cx="6906600" cy="3552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7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525" name="Google Shape;525;p73"/>
          <p:cNvPicPr preferRelativeResize="0"/>
          <p:nvPr/>
        </p:nvPicPr>
        <p:blipFill>
          <a:blip r:embed="rId3">
            <a:alphaModFix/>
          </a:blip>
          <a:stretch>
            <a:fillRect/>
          </a:stretch>
        </p:blipFill>
        <p:spPr>
          <a:xfrm>
            <a:off x="562424" y="147176"/>
            <a:ext cx="7791824" cy="4832199"/>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
        <p:nvSpPr>
          <p:cNvPr id="530" name="Google Shape;530;p74"/>
          <p:cNvSpPr txBox="1"/>
          <p:nvPr>
            <p:ph type="title"/>
          </p:nvPr>
        </p:nvSpPr>
        <p:spPr>
          <a:xfrm>
            <a:off x="449550" y="147177"/>
            <a:ext cx="64626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Let’s go back to the Course!</a:t>
            </a:r>
            <a:endParaRPr/>
          </a:p>
        </p:txBody>
      </p:sp>
      <p:sp>
        <p:nvSpPr>
          <p:cNvPr id="531" name="Google Shape;531;p74"/>
          <p:cNvSpPr txBox="1"/>
          <p:nvPr>
            <p:ph idx="1" type="body"/>
          </p:nvPr>
        </p:nvSpPr>
        <p:spPr>
          <a:xfrm>
            <a:off x="449550" y="1145000"/>
            <a:ext cx="6906600" cy="3552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7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533" name="Google Shape;533;p74"/>
          <p:cNvPicPr preferRelativeResize="0"/>
          <p:nvPr/>
        </p:nvPicPr>
        <p:blipFill>
          <a:blip r:embed="rId3">
            <a:alphaModFix/>
          </a:blip>
          <a:stretch>
            <a:fillRect/>
          </a:stretch>
        </p:blipFill>
        <p:spPr>
          <a:xfrm>
            <a:off x="532950" y="1145000"/>
            <a:ext cx="7473549" cy="3624249"/>
          </a:xfrm>
          <a:prstGeom prst="rect">
            <a:avLst/>
          </a:prstGeom>
          <a:noFill/>
          <a:ln>
            <a:noFill/>
          </a:ln>
        </p:spPr>
      </p:pic>
      <p:sp>
        <p:nvSpPr>
          <p:cNvPr id="534" name="Google Shape;534;p74"/>
          <p:cNvSpPr txBox="1"/>
          <p:nvPr/>
        </p:nvSpPr>
        <p:spPr>
          <a:xfrm>
            <a:off x="7435150" y="3895825"/>
            <a:ext cx="1708800" cy="723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3500" u="sng">
                <a:solidFill>
                  <a:schemeClr val="hlink"/>
                </a:solidFill>
                <a:hlinkClick r:id="rId4"/>
              </a:rPr>
              <a:t>VIDEO</a:t>
            </a:r>
            <a:endParaRPr sz="35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8" name="Shape 538"/>
        <p:cNvGrpSpPr/>
        <p:nvPr/>
      </p:nvGrpSpPr>
      <p:grpSpPr>
        <a:xfrm>
          <a:off x="0" y="0"/>
          <a:ext cx="0" cy="0"/>
          <a:chOff x="0" y="0"/>
          <a:chExt cx="0" cy="0"/>
        </a:xfrm>
      </p:grpSpPr>
      <p:sp>
        <p:nvSpPr>
          <p:cNvPr id="539" name="Google Shape;539;p7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540" name="Google Shape;540;p75"/>
          <p:cNvSpPr txBox="1"/>
          <p:nvPr/>
        </p:nvSpPr>
        <p:spPr>
          <a:xfrm>
            <a:off x="510000" y="1146150"/>
            <a:ext cx="3852600" cy="376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400">
              <a:solidFill>
                <a:srgbClr val="666666"/>
              </a:solidFill>
            </a:endParaRPr>
          </a:p>
          <a:p>
            <a:pPr indent="0" lvl="0" marL="457200" rtl="0" algn="l">
              <a:spcBef>
                <a:spcPts val="0"/>
              </a:spcBef>
              <a:spcAft>
                <a:spcPts val="0"/>
              </a:spcAft>
              <a:buNone/>
            </a:pPr>
            <a:r>
              <a:t/>
            </a:r>
            <a:endParaRPr sz="2400">
              <a:solidFill>
                <a:srgbClr val="666666"/>
              </a:solidFill>
            </a:endParaRPr>
          </a:p>
          <a:p>
            <a:pPr indent="0" lvl="0" marL="0" rtl="0" algn="l">
              <a:spcBef>
                <a:spcPts val="0"/>
              </a:spcBef>
              <a:spcAft>
                <a:spcPts val="0"/>
              </a:spcAft>
              <a:buNone/>
            </a:pPr>
            <a:r>
              <a:t/>
            </a:r>
            <a:endParaRPr sz="2400">
              <a:solidFill>
                <a:srgbClr val="666666"/>
              </a:solidFill>
            </a:endParaRPr>
          </a:p>
        </p:txBody>
      </p:sp>
      <p:sp>
        <p:nvSpPr>
          <p:cNvPr id="541" name="Google Shape;541;p75"/>
          <p:cNvSpPr txBox="1"/>
          <p:nvPr>
            <p:ph type="title"/>
          </p:nvPr>
        </p:nvSpPr>
        <p:spPr>
          <a:xfrm>
            <a:off x="449550" y="147175"/>
            <a:ext cx="76515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Now It’s Your Turn to Design!</a:t>
            </a:r>
            <a:endParaRPr/>
          </a:p>
        </p:txBody>
      </p:sp>
      <p:sp>
        <p:nvSpPr>
          <p:cNvPr id="542" name="Google Shape;542;p75"/>
          <p:cNvSpPr txBox="1"/>
          <p:nvPr>
            <p:ph idx="1" type="body"/>
          </p:nvPr>
        </p:nvSpPr>
        <p:spPr>
          <a:xfrm>
            <a:off x="4694100" y="1449600"/>
            <a:ext cx="4184100" cy="3218100"/>
          </a:xfrm>
          <a:prstGeom prst="rect">
            <a:avLst/>
          </a:prstGeom>
        </p:spPr>
        <p:txBody>
          <a:bodyPr anchorCtr="0" anchor="t" bIns="91425" lIns="91425" spcFirstLastPara="1" rIns="91425" wrap="square" tIns="91425">
            <a:noAutofit/>
          </a:bodyPr>
          <a:lstStyle/>
          <a:p>
            <a:pPr indent="-381000" lvl="0" marL="457200" rtl="0" algn="l">
              <a:spcBef>
                <a:spcPts val="0"/>
              </a:spcBef>
              <a:spcAft>
                <a:spcPts val="0"/>
              </a:spcAft>
              <a:buSzPts val="2400"/>
              <a:buChar char="▷"/>
            </a:pPr>
            <a:r>
              <a:rPr lang="en"/>
              <a:t>Use </a:t>
            </a:r>
            <a:r>
              <a:rPr lang="en" u="sng">
                <a:solidFill>
                  <a:schemeClr val="dk2"/>
                </a:solidFill>
                <a:hlinkClick r:id="rId3">
                  <a:extLst>
                    <a:ext uri="{A12FA001-AC4F-418D-AE19-62706E023703}">
                      <ahyp:hlinkClr val="tx"/>
                    </a:ext>
                  </a:extLst>
                </a:hlinkClick>
              </a:rPr>
              <a:t>template </a:t>
            </a:r>
            <a:r>
              <a:rPr lang="en"/>
              <a:t>with tools </a:t>
            </a:r>
            <a:endParaRPr/>
          </a:p>
          <a:p>
            <a:pPr indent="0" lvl="0" marL="457200" rtl="0" algn="l">
              <a:spcBef>
                <a:spcPts val="0"/>
              </a:spcBef>
              <a:spcAft>
                <a:spcPts val="0"/>
              </a:spcAft>
              <a:buNone/>
            </a:pPr>
            <a:r>
              <a:t/>
            </a:r>
            <a:endParaRPr/>
          </a:p>
          <a:p>
            <a:pPr indent="-381000" lvl="0" marL="457200" rtl="0" algn="l">
              <a:spcBef>
                <a:spcPts val="0"/>
              </a:spcBef>
              <a:spcAft>
                <a:spcPts val="0"/>
              </a:spcAft>
              <a:buSzPts val="2400"/>
              <a:buChar char="▷"/>
            </a:pPr>
            <a:r>
              <a:rPr lang="en"/>
              <a:t>Go back to </a:t>
            </a:r>
            <a:r>
              <a:rPr lang="en" u="sng">
                <a:solidFill>
                  <a:schemeClr val="dk2"/>
                </a:solidFill>
                <a:hlinkClick r:id="rId4">
                  <a:extLst>
                    <a:ext uri="{A12FA001-AC4F-418D-AE19-62706E023703}">
                      <ahyp:hlinkClr val="tx"/>
                    </a:ext>
                  </a:extLst>
                </a:hlinkClick>
              </a:rPr>
              <a:t>course</a:t>
            </a:r>
            <a:r>
              <a:rPr lang="en"/>
              <a:t>, if needed</a:t>
            </a:r>
            <a:endParaRPr/>
          </a:p>
          <a:p>
            <a:pPr indent="0" lvl="0" marL="457200" rtl="0" algn="l">
              <a:spcBef>
                <a:spcPts val="0"/>
              </a:spcBef>
              <a:spcAft>
                <a:spcPts val="0"/>
              </a:spcAft>
              <a:buNone/>
            </a:pPr>
            <a:r>
              <a:t/>
            </a:r>
            <a:endParaRPr/>
          </a:p>
          <a:p>
            <a:pPr indent="-381000" lvl="0" marL="457200" rtl="0" algn="l">
              <a:spcBef>
                <a:spcPts val="0"/>
              </a:spcBef>
              <a:spcAft>
                <a:spcPts val="0"/>
              </a:spcAft>
              <a:buSzPts val="2400"/>
              <a:buChar char="▷"/>
            </a:pPr>
            <a:r>
              <a:rPr lang="en"/>
              <a:t>Join </a:t>
            </a:r>
            <a:r>
              <a:rPr b="1" i="1" lang="en"/>
              <a:t>Break Out Room</a:t>
            </a:r>
            <a:r>
              <a:rPr lang="en"/>
              <a:t> if needed</a:t>
            </a:r>
            <a:endParaRPr/>
          </a:p>
        </p:txBody>
      </p:sp>
      <p:sp>
        <p:nvSpPr>
          <p:cNvPr id="543" name="Google Shape;543;p75"/>
          <p:cNvSpPr txBox="1"/>
          <p:nvPr>
            <p:ph idx="1" type="body"/>
          </p:nvPr>
        </p:nvSpPr>
        <p:spPr>
          <a:xfrm>
            <a:off x="510000" y="1282500"/>
            <a:ext cx="3935700" cy="3552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Standards:</a:t>
            </a:r>
            <a:endParaRPr b="1"/>
          </a:p>
          <a:p>
            <a:pPr indent="0" lvl="0" marL="0" rtl="0" algn="l">
              <a:spcBef>
                <a:spcPts val="0"/>
              </a:spcBef>
              <a:spcAft>
                <a:spcPts val="0"/>
              </a:spcAft>
              <a:buNone/>
            </a:pPr>
            <a:r>
              <a:rPr b="1" lang="en"/>
              <a:t>5.</a:t>
            </a:r>
            <a:r>
              <a:rPr lang="en"/>
              <a:t>1.7.G (EC) Recognize that everyone has the right to establish personal boundaries.</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
              <a:t>5.</a:t>
            </a:r>
            <a:r>
              <a:rPr lang="en"/>
              <a:t>5.1.</a:t>
            </a:r>
            <a:r>
              <a:rPr lang="en"/>
              <a:t>G </a:t>
            </a:r>
            <a:r>
              <a:rPr lang="en"/>
              <a:t>(DM) Describe the importance of identifying personal boundaries.</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7" name="Shape 547"/>
        <p:cNvGrpSpPr/>
        <p:nvPr/>
      </p:nvGrpSpPr>
      <p:grpSpPr>
        <a:xfrm>
          <a:off x="0" y="0"/>
          <a:ext cx="0" cy="0"/>
          <a:chOff x="0" y="0"/>
          <a:chExt cx="0" cy="0"/>
        </a:xfrm>
      </p:grpSpPr>
      <p:sp>
        <p:nvSpPr>
          <p:cNvPr id="548" name="Google Shape;548;p76"/>
          <p:cNvSpPr txBox="1"/>
          <p:nvPr>
            <p:ph idx="1" type="body"/>
          </p:nvPr>
        </p:nvSpPr>
        <p:spPr>
          <a:xfrm>
            <a:off x="410950" y="1737600"/>
            <a:ext cx="3162900" cy="1910400"/>
          </a:xfrm>
          <a:prstGeom prst="rect">
            <a:avLst/>
          </a:prstGeom>
        </p:spPr>
        <p:txBody>
          <a:bodyPr anchorCtr="0" anchor="t" bIns="91425" lIns="91425" spcFirstLastPara="1" rIns="91425" wrap="square" tIns="91425">
            <a:noAutofit/>
          </a:bodyPr>
          <a:lstStyle/>
          <a:p>
            <a:pPr indent="0" lvl="0" marL="0" rtl="0" algn="l">
              <a:spcBef>
                <a:spcPts val="0"/>
              </a:spcBef>
              <a:spcAft>
                <a:spcPts val="1000"/>
              </a:spcAft>
              <a:buNone/>
            </a:pPr>
            <a:r>
              <a:rPr lang="en" sz="2200"/>
              <a:t>How has this learning helped build your capacity in standard and skills-based instructional design?</a:t>
            </a:r>
            <a:endParaRPr/>
          </a:p>
        </p:txBody>
      </p:sp>
      <p:sp>
        <p:nvSpPr>
          <p:cNvPr id="549" name="Google Shape;549;p76"/>
          <p:cNvSpPr txBox="1"/>
          <p:nvPr>
            <p:ph type="title"/>
          </p:nvPr>
        </p:nvSpPr>
        <p:spPr>
          <a:xfrm>
            <a:off x="1367425" y="759125"/>
            <a:ext cx="2400900" cy="7320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sz="2500">
                <a:solidFill>
                  <a:srgbClr val="007870"/>
                </a:solidFill>
              </a:rPr>
              <a:t>In the Chat…  </a:t>
            </a:r>
            <a:r>
              <a:rPr lang="en" sz="2500">
                <a:solidFill>
                  <a:srgbClr val="007870"/>
                </a:solidFill>
              </a:rPr>
              <a:t>  </a:t>
            </a:r>
            <a:endParaRPr sz="2500">
              <a:solidFill>
                <a:srgbClr val="007870"/>
              </a:solidFill>
            </a:endParaRPr>
          </a:p>
        </p:txBody>
      </p:sp>
      <p:sp>
        <p:nvSpPr>
          <p:cNvPr id="550" name="Google Shape;550;p7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551" name="Google Shape;551;p76"/>
          <p:cNvPicPr preferRelativeResize="0"/>
          <p:nvPr/>
        </p:nvPicPr>
        <p:blipFill rotWithShape="1">
          <a:blip r:embed="rId3">
            <a:alphaModFix/>
          </a:blip>
          <a:srcRect b="0" l="18635" r="19452" t="0"/>
          <a:stretch/>
        </p:blipFill>
        <p:spPr>
          <a:xfrm>
            <a:off x="410950" y="759125"/>
            <a:ext cx="956484" cy="732000"/>
          </a:xfrm>
          <a:prstGeom prst="rect">
            <a:avLst/>
          </a:prstGeom>
          <a:noFill/>
          <a:ln>
            <a:noFill/>
          </a:ln>
        </p:spPr>
      </p:pic>
      <p:pic>
        <p:nvPicPr>
          <p:cNvPr id="552" name="Google Shape;552;p76"/>
          <p:cNvPicPr preferRelativeResize="0"/>
          <p:nvPr/>
        </p:nvPicPr>
        <p:blipFill>
          <a:blip r:embed="rId4">
            <a:alphaModFix/>
          </a:blip>
          <a:stretch>
            <a:fillRect/>
          </a:stretch>
        </p:blipFill>
        <p:spPr>
          <a:xfrm>
            <a:off x="4039151" y="1029875"/>
            <a:ext cx="4993925" cy="3325875"/>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77"/>
          <p:cNvSpPr txBox="1"/>
          <p:nvPr>
            <p:ph type="title"/>
          </p:nvPr>
        </p:nvSpPr>
        <p:spPr>
          <a:xfrm>
            <a:off x="449550" y="147175"/>
            <a:ext cx="8212200" cy="12192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i="1" lang="en" sz="2700"/>
              <a:t>Facilitator Note: Optional Activity to Breakout Administrators, Nurses, Counselors, etc. </a:t>
            </a:r>
            <a:endParaRPr i="1" sz="2700"/>
          </a:p>
        </p:txBody>
      </p:sp>
      <p:sp>
        <p:nvSpPr>
          <p:cNvPr id="558" name="Google Shape;558;p77"/>
          <p:cNvSpPr txBox="1"/>
          <p:nvPr>
            <p:ph idx="1" type="body"/>
          </p:nvPr>
        </p:nvSpPr>
        <p:spPr>
          <a:xfrm>
            <a:off x="449550" y="1544150"/>
            <a:ext cx="8212200" cy="3153300"/>
          </a:xfrm>
          <a:prstGeom prst="rect">
            <a:avLst/>
          </a:prstGeom>
        </p:spPr>
        <p:txBody>
          <a:bodyPr anchorCtr="0" anchor="t" bIns="91425" lIns="91425" spcFirstLastPara="1" rIns="91425" wrap="square" tIns="91425">
            <a:noAutofit/>
          </a:bodyPr>
          <a:lstStyle/>
          <a:p>
            <a:pPr indent="-323850" lvl="0" marL="457200" rtl="0" algn="l">
              <a:spcBef>
                <a:spcPts val="0"/>
              </a:spcBef>
              <a:spcAft>
                <a:spcPts val="0"/>
              </a:spcAft>
              <a:buSzPts val="1500"/>
              <a:buChar char="▷"/>
            </a:pPr>
            <a:r>
              <a:rPr lang="en" sz="2100"/>
              <a:t>Use </a:t>
            </a:r>
            <a:r>
              <a:rPr lang="en" sz="2100">
                <a:highlight>
                  <a:srgbClr val="FFFF00"/>
                </a:highlight>
              </a:rPr>
              <a:t>the next couple of slides </a:t>
            </a:r>
            <a:r>
              <a:rPr lang="en" sz="2100"/>
              <a:t>to introduce the Administrator and Leadership Supports available and allow participants to review the</a:t>
            </a:r>
            <a:r>
              <a:rPr b="1" lang="en" sz="2100"/>
              <a:t> </a:t>
            </a:r>
            <a:r>
              <a:rPr b="1" lang="en" sz="2100" u="sng">
                <a:solidFill>
                  <a:schemeClr val="hlink"/>
                </a:solidFill>
                <a:hlinkClick r:id="rId3"/>
              </a:rPr>
              <a:t>FAQs</a:t>
            </a:r>
            <a:r>
              <a:rPr lang="en" sz="2100"/>
              <a:t> and </a:t>
            </a:r>
            <a:r>
              <a:rPr b="1" lang="en" sz="2100" u="sng">
                <a:solidFill>
                  <a:schemeClr val="hlink"/>
                </a:solidFill>
                <a:hlinkClick r:id="rId4"/>
              </a:rPr>
              <a:t>Quick Links</a:t>
            </a:r>
            <a:r>
              <a:rPr b="1" lang="en" sz="2100"/>
              <a:t>,</a:t>
            </a:r>
            <a:r>
              <a:rPr lang="en" sz="2100"/>
              <a:t> as well as the </a:t>
            </a:r>
            <a:r>
              <a:rPr b="1" lang="en" sz="2100" u="sng">
                <a:solidFill>
                  <a:schemeClr val="hlink"/>
                </a:solidFill>
                <a:hlinkClick r:id="rId5"/>
              </a:rPr>
              <a:t>Professional Learning</a:t>
            </a:r>
            <a:r>
              <a:rPr lang="en" sz="2100"/>
              <a:t> content on web site</a:t>
            </a:r>
            <a:endParaRPr sz="2100"/>
          </a:p>
          <a:p>
            <a:pPr indent="0" lvl="0" marL="457200" rtl="0" algn="l">
              <a:spcBef>
                <a:spcPts val="0"/>
              </a:spcBef>
              <a:spcAft>
                <a:spcPts val="0"/>
              </a:spcAft>
              <a:buNone/>
            </a:pPr>
            <a:r>
              <a:t/>
            </a:r>
            <a:endParaRPr sz="2100"/>
          </a:p>
          <a:p>
            <a:pPr indent="-323850" lvl="0" marL="457200" rtl="0" algn="l">
              <a:spcBef>
                <a:spcPts val="0"/>
              </a:spcBef>
              <a:spcAft>
                <a:spcPts val="0"/>
              </a:spcAft>
              <a:buSzPts val="1500"/>
              <a:buChar char="▷"/>
            </a:pPr>
            <a:r>
              <a:rPr b="1" lang="en" sz="2100"/>
              <a:t>Option:</a:t>
            </a:r>
            <a:r>
              <a:rPr lang="en" sz="2100"/>
              <a:t> Create a </a:t>
            </a:r>
            <a:r>
              <a:rPr lang="en" sz="2100" u="sng">
                <a:solidFill>
                  <a:schemeClr val="hlink"/>
                </a:solidFill>
                <a:hlinkClick r:id="rId6"/>
              </a:rPr>
              <a:t>Jigsaw activity</a:t>
            </a:r>
            <a:r>
              <a:rPr lang="en" sz="2100"/>
              <a:t> where different participants review 1 of the </a:t>
            </a:r>
            <a:r>
              <a:rPr lang="en" sz="2100" u="sng">
                <a:solidFill>
                  <a:schemeClr val="hlink"/>
                </a:solidFill>
                <a:hlinkClick r:id="rId7"/>
              </a:rPr>
              <a:t>4 PL sections</a:t>
            </a:r>
            <a:r>
              <a:rPr lang="en" sz="2100"/>
              <a:t> and then they discuss in breakouts </a:t>
            </a:r>
            <a:endParaRPr sz="2100"/>
          </a:p>
        </p:txBody>
      </p:sp>
      <p:sp>
        <p:nvSpPr>
          <p:cNvPr id="559" name="Google Shape;559;p7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78"/>
          <p:cNvSpPr txBox="1"/>
          <p:nvPr>
            <p:ph type="title"/>
          </p:nvPr>
        </p:nvSpPr>
        <p:spPr>
          <a:xfrm>
            <a:off x="449550" y="147175"/>
            <a:ext cx="82161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Administrator &amp; Leadership Supports  </a:t>
            </a:r>
            <a:endParaRPr/>
          </a:p>
        </p:txBody>
      </p:sp>
      <p:sp>
        <p:nvSpPr>
          <p:cNvPr id="565" name="Google Shape;565;p78"/>
          <p:cNvSpPr txBox="1"/>
          <p:nvPr>
            <p:ph idx="1" type="body"/>
          </p:nvPr>
        </p:nvSpPr>
        <p:spPr>
          <a:xfrm>
            <a:off x="449550" y="1396225"/>
            <a:ext cx="4099500" cy="33012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1200"/>
              </a:spcAft>
              <a:buNone/>
            </a:pPr>
            <a:r>
              <a:rPr lang="en"/>
              <a:t>Designed to </a:t>
            </a:r>
            <a:r>
              <a:rPr b="1" lang="en"/>
              <a:t>engage, guide, and support</a:t>
            </a:r>
            <a:r>
              <a:rPr lang="en"/>
              <a:t> </a:t>
            </a:r>
            <a:r>
              <a:rPr b="1" lang="en"/>
              <a:t>district and school site leaders </a:t>
            </a:r>
            <a:r>
              <a:rPr lang="en"/>
              <a:t>in using the new Framework to </a:t>
            </a:r>
            <a:r>
              <a:rPr b="1" lang="en"/>
              <a:t>plan, implement, assess, and support</a:t>
            </a:r>
            <a:r>
              <a:rPr lang="en"/>
              <a:t> K-12 Health Education instruction </a:t>
            </a:r>
            <a:endParaRPr sz="1800"/>
          </a:p>
        </p:txBody>
      </p:sp>
      <p:pic>
        <p:nvPicPr>
          <p:cNvPr id="566" name="Google Shape;566;p78" title="speaker standing in front of small group around an oval table"/>
          <p:cNvPicPr preferRelativeResize="0"/>
          <p:nvPr/>
        </p:nvPicPr>
        <p:blipFill>
          <a:blip r:embed="rId3">
            <a:alphaModFix/>
          </a:blip>
          <a:stretch>
            <a:fillRect/>
          </a:stretch>
        </p:blipFill>
        <p:spPr>
          <a:xfrm>
            <a:off x="4607450" y="1474264"/>
            <a:ext cx="4419450" cy="2946300"/>
          </a:xfrm>
          <a:prstGeom prst="rect">
            <a:avLst/>
          </a:prstGeom>
          <a:noFill/>
          <a:ln cap="flat" cmpd="sng" w="9525">
            <a:solidFill>
              <a:srgbClr val="666666"/>
            </a:solidFill>
            <a:prstDash val="solid"/>
            <a:round/>
            <a:headEnd len="sm" w="sm" type="none"/>
            <a:tailEnd len="sm" w="sm" type="none"/>
          </a:ln>
        </p:spPr>
      </p:pic>
      <p:sp>
        <p:nvSpPr>
          <p:cNvPr id="567" name="Google Shape;567;p7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1" name="Shape 571"/>
        <p:cNvGrpSpPr/>
        <p:nvPr/>
      </p:nvGrpSpPr>
      <p:grpSpPr>
        <a:xfrm>
          <a:off x="0" y="0"/>
          <a:ext cx="0" cy="0"/>
          <a:chOff x="0" y="0"/>
          <a:chExt cx="0" cy="0"/>
        </a:xfrm>
      </p:grpSpPr>
      <p:sp>
        <p:nvSpPr>
          <p:cNvPr id="572" name="Google Shape;572;p79"/>
          <p:cNvSpPr txBox="1"/>
          <p:nvPr>
            <p:ph idx="1" type="body"/>
          </p:nvPr>
        </p:nvSpPr>
        <p:spPr>
          <a:xfrm>
            <a:off x="449550" y="1145000"/>
            <a:ext cx="8153100" cy="3552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Three Types of Professional Learning Tools</a:t>
            </a:r>
            <a:endParaRPr b="1"/>
          </a:p>
          <a:p>
            <a:pPr indent="-381000" lvl="0" marL="457200" rtl="0" algn="l">
              <a:spcBef>
                <a:spcPts val="1000"/>
              </a:spcBef>
              <a:spcAft>
                <a:spcPts val="0"/>
              </a:spcAft>
              <a:buSzPts val="2400"/>
              <a:buAutoNum type="arabicPeriod"/>
            </a:pPr>
            <a:r>
              <a:rPr b="1" lang="en" u="sng">
                <a:solidFill>
                  <a:schemeClr val="hlink"/>
                </a:solidFill>
                <a:hlinkClick r:id="rId3"/>
              </a:rPr>
              <a:t>Quick Links</a:t>
            </a:r>
            <a:r>
              <a:rPr lang="en">
                <a:solidFill>
                  <a:srgbClr val="226292"/>
                </a:solidFill>
              </a:rPr>
              <a:t> </a:t>
            </a:r>
            <a:r>
              <a:rPr lang="en"/>
              <a:t>- </a:t>
            </a:r>
            <a:r>
              <a:rPr b="1" lang="en"/>
              <a:t>one-click access</a:t>
            </a:r>
            <a:r>
              <a:rPr lang="en"/>
              <a:t> to key Health Education information and communication resources</a:t>
            </a:r>
            <a:endParaRPr/>
          </a:p>
          <a:p>
            <a:pPr indent="-381000" lvl="0" marL="457200" rtl="0" algn="l">
              <a:spcBef>
                <a:spcPts val="1000"/>
              </a:spcBef>
              <a:spcAft>
                <a:spcPts val="0"/>
              </a:spcAft>
              <a:buSzPts val="2400"/>
              <a:buAutoNum type="arabicPeriod"/>
            </a:pPr>
            <a:r>
              <a:rPr b="1" lang="en" u="sng">
                <a:solidFill>
                  <a:schemeClr val="hlink"/>
                </a:solidFill>
                <a:hlinkClick r:id="rId4"/>
              </a:rPr>
              <a:t>FAQs</a:t>
            </a:r>
            <a:r>
              <a:rPr lang="en"/>
              <a:t> - </a:t>
            </a:r>
            <a:r>
              <a:rPr b="1" lang="en"/>
              <a:t>concise answers</a:t>
            </a:r>
            <a:r>
              <a:rPr lang="en"/>
              <a:t> to critical Health Education questions administrators face every day</a:t>
            </a:r>
            <a:endParaRPr/>
          </a:p>
          <a:p>
            <a:pPr indent="-381000" lvl="0" marL="457200" rtl="0" algn="l">
              <a:spcBef>
                <a:spcPts val="1000"/>
              </a:spcBef>
              <a:spcAft>
                <a:spcPts val="0"/>
              </a:spcAft>
              <a:buSzPts val="2400"/>
              <a:buAutoNum type="arabicPeriod"/>
            </a:pPr>
            <a:r>
              <a:rPr b="1" lang="en" u="sng">
                <a:solidFill>
                  <a:schemeClr val="hlink"/>
                </a:solidFill>
                <a:hlinkClick r:id="rId5"/>
              </a:rPr>
              <a:t>Professional </a:t>
            </a:r>
            <a:r>
              <a:rPr b="1" lang="en" u="sng">
                <a:solidFill>
                  <a:schemeClr val="hlink"/>
                </a:solidFill>
                <a:hlinkClick r:id="rId6"/>
              </a:rPr>
              <a:t>Learning</a:t>
            </a:r>
            <a:r>
              <a:rPr b="1" lang="en"/>
              <a:t> </a:t>
            </a:r>
            <a:r>
              <a:rPr lang="en"/>
              <a:t>- four sections of </a:t>
            </a:r>
            <a:r>
              <a:rPr b="1" lang="en"/>
              <a:t>self-directed</a:t>
            </a:r>
            <a:r>
              <a:rPr lang="en"/>
              <a:t> learning </a:t>
            </a:r>
            <a:endParaRPr/>
          </a:p>
          <a:p>
            <a:pPr indent="0" lvl="0" marL="742950" rtl="0" algn="l">
              <a:spcBef>
                <a:spcPts val="1000"/>
              </a:spcBef>
              <a:spcAft>
                <a:spcPts val="0"/>
              </a:spcAft>
              <a:buNone/>
            </a:pPr>
            <a:r>
              <a:t/>
            </a:r>
            <a:endParaRPr b="1">
              <a:solidFill>
                <a:srgbClr val="980000"/>
              </a:solidFill>
            </a:endParaRPr>
          </a:p>
          <a:p>
            <a:pPr indent="0" lvl="0" marL="0" rtl="0" algn="l">
              <a:spcBef>
                <a:spcPts val="0"/>
              </a:spcBef>
              <a:spcAft>
                <a:spcPts val="0"/>
              </a:spcAft>
              <a:buNone/>
            </a:pPr>
            <a:r>
              <a:t/>
            </a:r>
            <a:endParaRPr/>
          </a:p>
        </p:txBody>
      </p:sp>
      <p:sp>
        <p:nvSpPr>
          <p:cNvPr id="573" name="Google Shape;573;p79"/>
          <p:cNvSpPr txBox="1"/>
          <p:nvPr>
            <p:ph type="title"/>
          </p:nvPr>
        </p:nvSpPr>
        <p:spPr>
          <a:xfrm>
            <a:off x="449550" y="147175"/>
            <a:ext cx="81531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t>Administrator &amp; Leadership Supports</a:t>
            </a:r>
            <a:endParaRPr/>
          </a:p>
        </p:txBody>
      </p:sp>
      <p:sp>
        <p:nvSpPr>
          <p:cNvPr id="574" name="Google Shape;574;p7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8" name="Shape 578"/>
        <p:cNvGrpSpPr/>
        <p:nvPr/>
      </p:nvGrpSpPr>
      <p:grpSpPr>
        <a:xfrm>
          <a:off x="0" y="0"/>
          <a:ext cx="0" cy="0"/>
          <a:chOff x="0" y="0"/>
          <a:chExt cx="0" cy="0"/>
        </a:xfrm>
      </p:grpSpPr>
      <p:sp>
        <p:nvSpPr>
          <p:cNvPr id="579" name="Google Shape;579;p80"/>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Resources</a:t>
            </a:r>
            <a:endParaRPr/>
          </a:p>
        </p:txBody>
      </p:sp>
      <p:sp>
        <p:nvSpPr>
          <p:cNvPr id="580" name="Google Shape;580;p80"/>
          <p:cNvSpPr txBox="1"/>
          <p:nvPr>
            <p:ph idx="1" type="subTitle"/>
          </p:nvPr>
        </p:nvSpPr>
        <p:spPr>
          <a:xfrm>
            <a:off x="685800" y="2840053"/>
            <a:ext cx="7772400" cy="784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t/>
            </a:r>
            <a:endParaRPr/>
          </a:p>
        </p:txBody>
      </p:sp>
      <p:sp>
        <p:nvSpPr>
          <p:cNvPr id="581" name="Google Shape;581;p80"/>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85" name="Shape 585"/>
        <p:cNvGrpSpPr/>
        <p:nvPr/>
      </p:nvGrpSpPr>
      <p:grpSpPr>
        <a:xfrm>
          <a:off x="0" y="0"/>
          <a:ext cx="0" cy="0"/>
          <a:chOff x="0" y="0"/>
          <a:chExt cx="0" cy="0"/>
        </a:xfrm>
      </p:grpSpPr>
      <p:sp>
        <p:nvSpPr>
          <p:cNvPr id="586" name="Google Shape;586;p81"/>
          <p:cNvSpPr txBox="1"/>
          <p:nvPr>
            <p:ph type="title"/>
          </p:nvPr>
        </p:nvSpPr>
        <p:spPr>
          <a:xfrm>
            <a:off x="1835300" y="259552"/>
            <a:ext cx="64626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2600"/>
              <a:t>Instructional Materials for Health Education </a:t>
            </a:r>
            <a:endParaRPr sz="2600"/>
          </a:p>
        </p:txBody>
      </p:sp>
      <p:sp>
        <p:nvSpPr>
          <p:cNvPr id="587" name="Google Shape;587;p81"/>
          <p:cNvSpPr txBox="1"/>
          <p:nvPr>
            <p:ph idx="1" type="body"/>
          </p:nvPr>
        </p:nvSpPr>
        <p:spPr>
          <a:xfrm>
            <a:off x="1835300" y="1332275"/>
            <a:ext cx="6142200" cy="3552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solidFill>
                  <a:srgbClr val="8A242A"/>
                </a:solidFill>
              </a:rPr>
              <a:t>Grades K-8 </a:t>
            </a:r>
            <a:r>
              <a:rPr lang="en" sz="1800"/>
              <a:t>State Instructional Materials Adoption for Health Education was put on hold. </a:t>
            </a:r>
            <a:endParaRPr sz="1800"/>
          </a:p>
          <a:p>
            <a:pPr indent="0" lvl="0" marL="457200" rtl="0" algn="l">
              <a:spcBef>
                <a:spcPts val="0"/>
              </a:spcBef>
              <a:spcAft>
                <a:spcPts val="0"/>
              </a:spcAft>
              <a:buNone/>
            </a:pPr>
            <a:r>
              <a:t/>
            </a:r>
            <a:endParaRPr sz="1800"/>
          </a:p>
          <a:p>
            <a:pPr indent="-342900" lvl="0" marL="457200" rtl="0" algn="l">
              <a:spcBef>
                <a:spcPts val="0"/>
              </a:spcBef>
              <a:spcAft>
                <a:spcPts val="0"/>
              </a:spcAft>
              <a:buSzPts val="1800"/>
              <a:buChar char="▷"/>
            </a:pPr>
            <a:r>
              <a:rPr lang="en" sz="1800"/>
              <a:t>That means, a list of textbooks, technology-based materials, and other educational materials are not available for districts to review for adoption.  </a:t>
            </a:r>
            <a:endParaRPr sz="1800"/>
          </a:p>
          <a:p>
            <a:pPr indent="0" lvl="0" marL="457200" rtl="0" algn="l">
              <a:spcBef>
                <a:spcPts val="0"/>
              </a:spcBef>
              <a:spcAft>
                <a:spcPts val="0"/>
              </a:spcAft>
              <a:buNone/>
            </a:pPr>
            <a:r>
              <a:t/>
            </a:r>
            <a:endParaRPr sz="1800"/>
          </a:p>
          <a:p>
            <a:pPr indent="-342900" lvl="0" marL="457200" rtl="0" algn="l">
              <a:spcBef>
                <a:spcPts val="0"/>
              </a:spcBef>
              <a:spcAft>
                <a:spcPts val="0"/>
              </a:spcAft>
              <a:buSzPts val="1800"/>
              <a:buChar char="▷"/>
            </a:pPr>
            <a:r>
              <a:rPr lang="en" sz="1800"/>
              <a:t>However, the </a:t>
            </a:r>
            <a:r>
              <a:rPr b="1" lang="en" sz="1800">
                <a:solidFill>
                  <a:srgbClr val="226292"/>
                </a:solidFill>
              </a:rPr>
              <a:t>CaliforniaHealthEducation.org</a:t>
            </a:r>
            <a:r>
              <a:rPr lang="en" sz="1800"/>
              <a:t> website includes grade band resources to help educators teach high quality health education.  </a:t>
            </a:r>
            <a:endParaRPr sz="1800"/>
          </a:p>
          <a:p>
            <a:pPr indent="0" lvl="0" marL="0" rtl="0" algn="l">
              <a:spcBef>
                <a:spcPts val="0"/>
              </a:spcBef>
              <a:spcAft>
                <a:spcPts val="0"/>
              </a:spcAft>
              <a:buNone/>
            </a:pPr>
            <a:r>
              <a:t/>
            </a:r>
            <a:endParaRPr sz="1800"/>
          </a:p>
          <a:p>
            <a:pPr indent="0" lvl="0" marL="0" rtl="0" algn="l">
              <a:spcBef>
                <a:spcPts val="0"/>
              </a:spcBef>
              <a:spcAft>
                <a:spcPts val="0"/>
              </a:spcAft>
              <a:buNone/>
            </a:pPr>
            <a:r>
              <a:rPr i="1" lang="en" sz="1800"/>
              <a:t>Facilitator Note: optional- slide is a repeat from session 2</a:t>
            </a:r>
            <a:r>
              <a:rPr lang="en" sz="1800"/>
              <a:t> </a:t>
            </a:r>
            <a:endParaRPr sz="1800"/>
          </a:p>
          <a:p>
            <a:pPr indent="0" lvl="0" marL="0" rtl="0" algn="l">
              <a:spcBef>
                <a:spcPts val="0"/>
              </a:spcBef>
              <a:spcAft>
                <a:spcPts val="0"/>
              </a:spcAft>
              <a:buNone/>
            </a:pPr>
            <a:r>
              <a:t/>
            </a:r>
            <a:endParaRPr sz="1800"/>
          </a:p>
        </p:txBody>
      </p:sp>
      <p:sp>
        <p:nvSpPr>
          <p:cNvPr id="588" name="Google Shape;588;p81"/>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589" name="Google Shape;589;p81"/>
          <p:cNvPicPr preferRelativeResize="0"/>
          <p:nvPr/>
        </p:nvPicPr>
        <p:blipFill>
          <a:blip r:embed="rId3">
            <a:alphaModFix/>
          </a:blip>
          <a:stretch>
            <a:fillRect/>
          </a:stretch>
        </p:blipFill>
        <p:spPr>
          <a:xfrm>
            <a:off x="0" y="0"/>
            <a:ext cx="1610701" cy="5064897"/>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3" name="Shape 593"/>
        <p:cNvGrpSpPr/>
        <p:nvPr/>
      </p:nvGrpSpPr>
      <p:grpSpPr>
        <a:xfrm>
          <a:off x="0" y="0"/>
          <a:ext cx="0" cy="0"/>
          <a:chOff x="0" y="0"/>
          <a:chExt cx="0" cy="0"/>
        </a:xfrm>
      </p:grpSpPr>
      <p:sp>
        <p:nvSpPr>
          <p:cNvPr id="594" name="Google Shape;594;p82"/>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595" name="Google Shape;595;p82"/>
          <p:cNvPicPr preferRelativeResize="0"/>
          <p:nvPr/>
        </p:nvPicPr>
        <p:blipFill>
          <a:blip r:embed="rId3">
            <a:alphaModFix/>
          </a:blip>
          <a:stretch>
            <a:fillRect/>
          </a:stretch>
        </p:blipFill>
        <p:spPr>
          <a:xfrm>
            <a:off x="0" y="1074785"/>
            <a:ext cx="9144002" cy="3748580"/>
          </a:xfrm>
          <a:prstGeom prst="rect">
            <a:avLst/>
          </a:prstGeom>
          <a:noFill/>
          <a:ln>
            <a:noFill/>
          </a:ln>
        </p:spPr>
      </p:pic>
      <p:sp>
        <p:nvSpPr>
          <p:cNvPr id="596" name="Google Shape;596;p82"/>
          <p:cNvSpPr txBox="1"/>
          <p:nvPr/>
        </p:nvSpPr>
        <p:spPr>
          <a:xfrm>
            <a:off x="87400" y="147200"/>
            <a:ext cx="9056700" cy="7272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3200" u="sng">
                <a:solidFill>
                  <a:schemeClr val="hlink"/>
                </a:solidFill>
                <a:hlinkClick r:id="rId4"/>
              </a:rPr>
              <a:t>CaliforniaHealthEducation.org</a:t>
            </a:r>
            <a:endParaRPr sz="2400">
              <a:solidFill>
                <a:srgbClr val="22629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graphicFrame>
        <p:nvGraphicFramePr>
          <p:cNvPr id="260" name="Google Shape;260;p38"/>
          <p:cNvGraphicFramePr/>
          <p:nvPr/>
        </p:nvGraphicFramePr>
        <p:xfrm>
          <a:off x="409150" y="784700"/>
          <a:ext cx="3000000" cy="3000000"/>
        </p:xfrm>
        <a:graphic>
          <a:graphicData uri="http://schemas.openxmlformats.org/drawingml/2006/table">
            <a:tbl>
              <a:tblPr>
                <a:noFill/>
                <a:tableStyleId>{9596DE85-3847-4B3A-A283-E0D478925F29}</a:tableStyleId>
              </a:tblPr>
              <a:tblGrid>
                <a:gridCol w="1006100"/>
                <a:gridCol w="2685350"/>
                <a:gridCol w="4733750"/>
              </a:tblGrid>
              <a:tr h="883200">
                <a:tc>
                  <a:txBody>
                    <a:bodyPr/>
                    <a:lstStyle/>
                    <a:p>
                      <a:pPr indent="0" lvl="0" marL="0" rtl="0" algn="l">
                        <a:spcBef>
                          <a:spcPts val="0"/>
                        </a:spcBef>
                        <a:spcAft>
                          <a:spcPts val="0"/>
                        </a:spcAft>
                        <a:buNone/>
                      </a:pPr>
                      <a:r>
                        <a:rPr lang="en"/>
                        <a:t>Module 1: </a:t>
                      </a:r>
                      <a:endParaRPr/>
                    </a:p>
                    <a:p>
                      <a:pPr indent="0" lvl="0" marL="0" rtl="0" algn="l">
                        <a:spcBef>
                          <a:spcPts val="0"/>
                        </a:spcBef>
                        <a:spcAft>
                          <a:spcPts val="0"/>
                        </a:spcAft>
                        <a:buNone/>
                      </a:pPr>
                      <a:r>
                        <a:rPr lang="en"/>
                        <a:t>~15 min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a:t>Creating safe, supportive, and inclusive learning environments</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317500" lvl="0" marL="457200" rtl="0" algn="l">
                        <a:spcBef>
                          <a:spcPts val="0"/>
                        </a:spcBef>
                        <a:spcAft>
                          <a:spcPts val="0"/>
                        </a:spcAft>
                        <a:buSzPts val="1400"/>
                        <a:buChar char="●"/>
                      </a:pPr>
                      <a:r>
                        <a:rPr lang="en"/>
                        <a:t>Identify strategies, practices, and frameworks for creating safe, supportive, and inclusive learning environments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645725">
                <a:tc>
                  <a:txBody>
                    <a:bodyPr/>
                    <a:lstStyle/>
                    <a:p>
                      <a:pPr indent="0" lvl="0" marL="0" rtl="0" algn="l">
                        <a:spcBef>
                          <a:spcPts val="0"/>
                        </a:spcBef>
                        <a:spcAft>
                          <a:spcPts val="0"/>
                        </a:spcAft>
                        <a:buNone/>
                      </a:pPr>
                      <a:r>
                        <a:rPr lang="en"/>
                        <a:t>Module 2: </a:t>
                      </a:r>
                      <a:endParaRPr/>
                    </a:p>
                    <a:p>
                      <a:pPr indent="0" lvl="0" marL="0" rtl="0" algn="l">
                        <a:spcBef>
                          <a:spcPts val="0"/>
                        </a:spcBef>
                        <a:spcAft>
                          <a:spcPts val="0"/>
                        </a:spcAft>
                        <a:buNone/>
                      </a:pPr>
                      <a:r>
                        <a:rPr lang="en"/>
                        <a:t>~ 20 min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a:t>Standard/Skill Based CA Health Education  </a:t>
                      </a:r>
                      <a:endParaRPr sz="300">
                        <a:solidFill>
                          <a:srgbClr val="666666"/>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317500" lvl="0" marL="457200" rtl="0" algn="l">
                        <a:spcBef>
                          <a:spcPts val="0"/>
                        </a:spcBef>
                        <a:spcAft>
                          <a:spcPts val="0"/>
                        </a:spcAft>
                        <a:buSzPts val="1400"/>
                        <a:buChar char="●"/>
                      </a:pPr>
                      <a:r>
                        <a:rPr lang="en"/>
                        <a:t>Describe the purpose of the CA Health Education Standards and how they advance health literacy</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292350">
                <a:tc>
                  <a:txBody>
                    <a:bodyPr/>
                    <a:lstStyle/>
                    <a:p>
                      <a:pPr indent="0" lvl="0" marL="0" rtl="0" algn="l">
                        <a:spcBef>
                          <a:spcPts val="0"/>
                        </a:spcBef>
                        <a:spcAft>
                          <a:spcPts val="0"/>
                        </a:spcAft>
                        <a:buNone/>
                      </a:pPr>
                      <a:r>
                        <a:rPr lang="en"/>
                        <a:t>Module 3: </a:t>
                      </a:r>
                      <a:endParaRPr/>
                    </a:p>
                    <a:p>
                      <a:pPr indent="0" lvl="0" marL="0" rtl="0" algn="l">
                        <a:spcBef>
                          <a:spcPts val="0"/>
                        </a:spcBef>
                        <a:spcAft>
                          <a:spcPts val="0"/>
                        </a:spcAft>
                        <a:buNone/>
                      </a:pPr>
                      <a:r>
                        <a:rPr lang="en"/>
                        <a:t>~ 45 min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a:t>A closer look at the Health Education Content Area of </a:t>
                      </a:r>
                      <a:r>
                        <a:rPr lang="en">
                          <a:solidFill>
                            <a:srgbClr val="226292"/>
                          </a:solidFill>
                        </a:rPr>
                        <a:t>Growth, Development, and Sexual Health </a:t>
                      </a:r>
                      <a:endParaRPr>
                        <a:solidFill>
                          <a:srgbClr val="22629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317500" lvl="0" marL="457200" rtl="0" algn="l">
                        <a:spcBef>
                          <a:spcPts val="0"/>
                        </a:spcBef>
                        <a:spcAft>
                          <a:spcPts val="0"/>
                        </a:spcAft>
                        <a:buSzPts val="1400"/>
                        <a:buChar char="●"/>
                      </a:pPr>
                      <a:r>
                        <a:rPr lang="en"/>
                        <a:t>Identify current Health Education information and resources</a:t>
                      </a:r>
                      <a:endParaRPr/>
                    </a:p>
                    <a:p>
                      <a:pPr indent="-317500" lvl="0" marL="457200" rtl="0" algn="l">
                        <a:spcBef>
                          <a:spcPts val="0"/>
                        </a:spcBef>
                        <a:spcAft>
                          <a:spcPts val="0"/>
                        </a:spcAft>
                        <a:buSzPts val="1400"/>
                        <a:buChar char="●"/>
                      </a:pPr>
                      <a:r>
                        <a:rPr lang="en"/>
                        <a:t>Examine how to utilize Framework guidance, instructional models, and tools to teach skill-based Health Education</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1330350">
                <a:tc>
                  <a:txBody>
                    <a:bodyPr/>
                    <a:lstStyle/>
                    <a:p>
                      <a:pPr indent="0" lvl="0" marL="0" rtl="0" algn="l">
                        <a:spcBef>
                          <a:spcPts val="0"/>
                        </a:spcBef>
                        <a:spcAft>
                          <a:spcPts val="0"/>
                        </a:spcAft>
                        <a:buNone/>
                      </a:pPr>
                      <a:r>
                        <a:rPr lang="en"/>
                        <a:t>Module 4:</a:t>
                      </a:r>
                      <a:endParaRPr/>
                    </a:p>
                    <a:p>
                      <a:pPr indent="0" lvl="0" marL="0" rtl="0" algn="l">
                        <a:spcBef>
                          <a:spcPts val="0"/>
                        </a:spcBef>
                        <a:spcAft>
                          <a:spcPts val="0"/>
                        </a:spcAft>
                        <a:buNone/>
                      </a:pPr>
                      <a:r>
                        <a:rPr lang="en"/>
                        <a:t>~ 15 min  </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lang="en"/>
                        <a:t>A closer look at the Health Education Content Area of </a:t>
                      </a:r>
                      <a:r>
                        <a:rPr lang="en">
                          <a:solidFill>
                            <a:srgbClr val="226292"/>
                          </a:solidFill>
                        </a:rPr>
                        <a:t>Injury Prevention and Safety </a:t>
                      </a:r>
                      <a:endParaRPr>
                        <a:solidFill>
                          <a:srgbClr val="226292"/>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317500" lvl="0" marL="457200" rtl="0" algn="l">
                        <a:spcBef>
                          <a:spcPts val="0"/>
                        </a:spcBef>
                        <a:spcAft>
                          <a:spcPts val="0"/>
                        </a:spcAft>
                        <a:buSzPts val="1400"/>
                        <a:buChar char="●"/>
                      </a:pPr>
                      <a:r>
                        <a:rPr lang="en"/>
                        <a:t>Identify current Health Education information and resources </a:t>
                      </a:r>
                      <a:endParaRPr/>
                    </a:p>
                    <a:p>
                      <a:pPr indent="-317500" lvl="0" marL="457200" rtl="0" algn="l">
                        <a:spcBef>
                          <a:spcPts val="0"/>
                        </a:spcBef>
                        <a:spcAft>
                          <a:spcPts val="0"/>
                        </a:spcAft>
                        <a:buSzPts val="1400"/>
                        <a:buChar char="●"/>
                      </a:pPr>
                      <a:r>
                        <a:rPr lang="en"/>
                        <a:t>Examine how to utilize Framework guidance, instructional models, and tools to teach skill-based Health Education</a:t>
                      </a: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sp>
        <p:nvSpPr>
          <p:cNvPr id="261" name="Google Shape;261;p38"/>
          <p:cNvSpPr txBox="1"/>
          <p:nvPr>
            <p:ph type="title"/>
          </p:nvPr>
        </p:nvSpPr>
        <p:spPr>
          <a:xfrm>
            <a:off x="449550" y="147175"/>
            <a:ext cx="8107200" cy="530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000"/>
              <a:t>Online Course Modules &amp; </a:t>
            </a:r>
            <a:r>
              <a:rPr lang="en" sz="3000"/>
              <a:t>Learning </a:t>
            </a:r>
            <a:r>
              <a:rPr lang="en" sz="3000"/>
              <a:t>Objectives  </a:t>
            </a:r>
            <a:endParaRPr sz="3000"/>
          </a:p>
        </p:txBody>
      </p:sp>
      <p:sp>
        <p:nvSpPr>
          <p:cNvPr id="262" name="Google Shape;262;p3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0" name="Shape 600"/>
        <p:cNvGrpSpPr/>
        <p:nvPr/>
      </p:nvGrpSpPr>
      <p:grpSpPr>
        <a:xfrm>
          <a:off x="0" y="0"/>
          <a:ext cx="0" cy="0"/>
          <a:chOff x="0" y="0"/>
          <a:chExt cx="0" cy="0"/>
        </a:xfrm>
      </p:grpSpPr>
      <p:sp>
        <p:nvSpPr>
          <p:cNvPr id="601" name="Google Shape;601;p83"/>
          <p:cNvSpPr txBox="1"/>
          <p:nvPr>
            <p:ph type="title"/>
          </p:nvPr>
        </p:nvSpPr>
        <p:spPr>
          <a:xfrm>
            <a:off x="449550" y="147175"/>
            <a:ext cx="81072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i="1" lang="en" sz="3000"/>
              <a:t>Facilitator</a:t>
            </a:r>
            <a:r>
              <a:rPr i="1" lang="en" sz="3000"/>
              <a:t> Note: Optional additional activities</a:t>
            </a:r>
            <a:endParaRPr i="1" sz="3000"/>
          </a:p>
        </p:txBody>
      </p:sp>
      <p:sp>
        <p:nvSpPr>
          <p:cNvPr id="602" name="Google Shape;602;p83"/>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603" name="Google Shape;603;p83"/>
          <p:cNvSpPr txBox="1"/>
          <p:nvPr>
            <p:ph idx="1" type="body"/>
          </p:nvPr>
        </p:nvSpPr>
        <p:spPr>
          <a:xfrm>
            <a:off x="449550" y="1145000"/>
            <a:ext cx="8365800" cy="3552300"/>
          </a:xfrm>
          <a:prstGeom prst="rect">
            <a:avLst/>
          </a:prstGeom>
        </p:spPr>
        <p:txBody>
          <a:bodyPr anchorCtr="0" anchor="t" bIns="91425" lIns="91425" spcFirstLastPara="1" rIns="91425" wrap="square" tIns="91425">
            <a:noAutofit/>
          </a:bodyPr>
          <a:lstStyle/>
          <a:p>
            <a:pPr indent="-304800" lvl="0" marL="457200" rtl="0" algn="l">
              <a:spcBef>
                <a:spcPts val="0"/>
              </a:spcBef>
              <a:spcAft>
                <a:spcPts val="0"/>
              </a:spcAft>
              <a:buSzPts val="1200"/>
              <a:buChar char="▷"/>
            </a:pPr>
            <a:r>
              <a:rPr lang="en" sz="1800"/>
              <a:t>Highlight county level initiatives/resources </a:t>
            </a:r>
            <a:r>
              <a:rPr lang="en" sz="1800"/>
              <a:t>available</a:t>
            </a:r>
            <a:r>
              <a:rPr lang="en" sz="1800"/>
              <a:t> to your educators </a:t>
            </a:r>
            <a:endParaRPr sz="1800"/>
          </a:p>
          <a:p>
            <a:pPr indent="-304800" lvl="0" marL="457200" rtl="0" algn="l">
              <a:spcBef>
                <a:spcPts val="1000"/>
              </a:spcBef>
              <a:spcAft>
                <a:spcPts val="0"/>
              </a:spcAft>
              <a:buSzPts val="1200"/>
              <a:buChar char="▷"/>
            </a:pPr>
            <a:r>
              <a:rPr lang="en" sz="1800"/>
              <a:t>Invite guest speakers that can share a resource for teachers to integrate into their classroom/school that supports health education efforts </a:t>
            </a:r>
            <a:endParaRPr sz="1800"/>
          </a:p>
          <a:p>
            <a:pPr indent="-304800" lvl="0" marL="457200" rtl="0" algn="l">
              <a:spcBef>
                <a:spcPts val="1000"/>
              </a:spcBef>
              <a:spcAft>
                <a:spcPts val="0"/>
              </a:spcAft>
              <a:buSzPts val="1200"/>
              <a:buChar char="▷"/>
            </a:pPr>
            <a:r>
              <a:rPr lang="en" sz="1800"/>
              <a:t>Choose one of the resources for each content area </a:t>
            </a:r>
            <a:r>
              <a:rPr lang="en" sz="1800">
                <a:highlight>
                  <a:srgbClr val="FFFF00"/>
                </a:highlight>
              </a:rPr>
              <a:t>(in the next two slides) </a:t>
            </a:r>
            <a:r>
              <a:rPr lang="en" sz="1800"/>
              <a:t>that were featured in the course to show educators highlights of what the resource includes</a:t>
            </a:r>
            <a:endParaRPr sz="1800"/>
          </a:p>
          <a:p>
            <a:pPr indent="-304800" lvl="0" marL="457200" rtl="0" algn="l">
              <a:spcBef>
                <a:spcPts val="1000"/>
              </a:spcBef>
              <a:spcAft>
                <a:spcPts val="1000"/>
              </a:spcAft>
              <a:buSzPts val="1200"/>
              <a:buChar char="▷"/>
            </a:pPr>
            <a:r>
              <a:rPr lang="en" sz="1800"/>
              <a:t>Or allow them to pick one to explore in groups, then report back what they liked about it, how they would use it, as well as ensure it is skills-based </a:t>
            </a:r>
            <a:endParaRPr sz="1800"/>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84"/>
          <p:cNvSpPr txBox="1"/>
          <p:nvPr>
            <p:ph type="title"/>
          </p:nvPr>
        </p:nvSpPr>
        <p:spPr>
          <a:xfrm>
            <a:off x="449550" y="147175"/>
            <a:ext cx="7199700" cy="997800"/>
          </a:xfrm>
          <a:prstGeom prst="rect">
            <a:avLst/>
          </a:prstGeom>
          <a:ln cap="flat" cmpd="sng" w="9525">
            <a:solidFill>
              <a:srgbClr val="000000"/>
            </a:solidFill>
            <a:prstDash val="solid"/>
            <a:round/>
            <a:headEnd len="sm" w="sm" type="none"/>
            <a:tailEnd len="sm" w="sm" type="none"/>
          </a:ln>
        </p:spPr>
        <p:txBody>
          <a:bodyPr anchorCtr="0" anchor="b" bIns="91425" lIns="91425" spcFirstLastPara="1" rIns="91425" wrap="square" tIns="91425">
            <a:noAutofit/>
          </a:bodyPr>
          <a:lstStyle/>
          <a:p>
            <a:pPr indent="0" lvl="0" marL="0" rtl="0" algn="l">
              <a:spcBef>
                <a:spcPts val="0"/>
              </a:spcBef>
              <a:spcAft>
                <a:spcPts val="0"/>
              </a:spcAft>
              <a:buNone/>
            </a:pPr>
            <a:r>
              <a:t/>
            </a:r>
            <a:endParaRPr sz="2900"/>
          </a:p>
          <a:p>
            <a:pPr indent="0" lvl="0" marL="0" rtl="0" algn="l">
              <a:spcBef>
                <a:spcPts val="0"/>
              </a:spcBef>
              <a:spcAft>
                <a:spcPts val="0"/>
              </a:spcAft>
              <a:buNone/>
            </a:pPr>
            <a:r>
              <a:t/>
            </a:r>
            <a:endParaRPr sz="2900"/>
          </a:p>
          <a:p>
            <a:pPr indent="0" lvl="0" marL="0" rtl="0" algn="l">
              <a:spcBef>
                <a:spcPts val="0"/>
              </a:spcBef>
              <a:spcAft>
                <a:spcPts val="0"/>
              </a:spcAft>
              <a:buNone/>
            </a:pPr>
            <a:r>
              <a:rPr lang="en" sz="2900"/>
              <a:t>Growth, Development, and Sexual Health </a:t>
            </a:r>
            <a:r>
              <a:rPr lang="en" sz="2900"/>
              <a:t>Resources </a:t>
            </a:r>
            <a:r>
              <a:rPr lang="en" sz="2900"/>
              <a:t>Spotlight: </a:t>
            </a:r>
            <a:endParaRPr sz="2900"/>
          </a:p>
        </p:txBody>
      </p:sp>
      <p:sp>
        <p:nvSpPr>
          <p:cNvPr id="609" name="Google Shape;609;p84"/>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610" name="Google Shape;610;p84">
            <a:hlinkClick r:id="rId3"/>
          </p:cNvPr>
          <p:cNvPicPr preferRelativeResize="0"/>
          <p:nvPr/>
        </p:nvPicPr>
        <p:blipFill>
          <a:blip r:embed="rId4">
            <a:alphaModFix/>
          </a:blip>
          <a:stretch>
            <a:fillRect/>
          </a:stretch>
        </p:blipFill>
        <p:spPr>
          <a:xfrm>
            <a:off x="2550575" y="2360625"/>
            <a:ext cx="3810000" cy="1009650"/>
          </a:xfrm>
          <a:prstGeom prst="rect">
            <a:avLst/>
          </a:prstGeom>
          <a:noFill/>
          <a:ln>
            <a:noFill/>
          </a:ln>
        </p:spPr>
      </p:pic>
      <p:pic>
        <p:nvPicPr>
          <p:cNvPr id="611" name="Google Shape;611;p84">
            <a:hlinkClick r:id="rId5"/>
          </p:cNvPr>
          <p:cNvPicPr preferRelativeResize="0"/>
          <p:nvPr/>
        </p:nvPicPr>
        <p:blipFill>
          <a:blip r:embed="rId6">
            <a:alphaModFix/>
          </a:blip>
          <a:stretch>
            <a:fillRect/>
          </a:stretch>
        </p:blipFill>
        <p:spPr>
          <a:xfrm>
            <a:off x="383550" y="1557575"/>
            <a:ext cx="2857500" cy="628650"/>
          </a:xfrm>
          <a:prstGeom prst="rect">
            <a:avLst/>
          </a:prstGeom>
          <a:noFill/>
          <a:ln>
            <a:noFill/>
          </a:ln>
        </p:spPr>
      </p:pic>
      <p:pic>
        <p:nvPicPr>
          <p:cNvPr id="612" name="Google Shape;612;p84">
            <a:hlinkClick r:id="rId7"/>
          </p:cNvPr>
          <p:cNvPicPr preferRelativeResize="0"/>
          <p:nvPr/>
        </p:nvPicPr>
        <p:blipFill>
          <a:blip r:embed="rId8">
            <a:alphaModFix/>
          </a:blip>
          <a:stretch>
            <a:fillRect/>
          </a:stretch>
        </p:blipFill>
        <p:spPr>
          <a:xfrm>
            <a:off x="5660888" y="3578000"/>
            <a:ext cx="2543175" cy="1247775"/>
          </a:xfrm>
          <a:prstGeom prst="rect">
            <a:avLst/>
          </a:prstGeom>
          <a:noFill/>
          <a:ln>
            <a:noFill/>
          </a:ln>
        </p:spPr>
      </p:pic>
      <p:pic>
        <p:nvPicPr>
          <p:cNvPr id="613" name="Google Shape;613;p84">
            <a:hlinkClick r:id="rId9"/>
          </p:cNvPr>
          <p:cNvPicPr preferRelativeResize="0"/>
          <p:nvPr/>
        </p:nvPicPr>
        <p:blipFill>
          <a:blip r:embed="rId10">
            <a:alphaModFix/>
          </a:blip>
          <a:stretch>
            <a:fillRect/>
          </a:stretch>
        </p:blipFill>
        <p:spPr>
          <a:xfrm>
            <a:off x="650250" y="3544675"/>
            <a:ext cx="2324100" cy="1314450"/>
          </a:xfrm>
          <a:prstGeom prst="rect">
            <a:avLst/>
          </a:prstGeom>
          <a:noFill/>
          <a:ln>
            <a:noFill/>
          </a:ln>
        </p:spPr>
      </p:pic>
      <p:pic>
        <p:nvPicPr>
          <p:cNvPr id="614" name="Google Shape;614;p84">
            <a:hlinkClick r:id="rId11"/>
          </p:cNvPr>
          <p:cNvPicPr preferRelativeResize="0"/>
          <p:nvPr/>
        </p:nvPicPr>
        <p:blipFill>
          <a:blip r:embed="rId12">
            <a:alphaModFix/>
          </a:blip>
          <a:stretch>
            <a:fillRect/>
          </a:stretch>
        </p:blipFill>
        <p:spPr>
          <a:xfrm>
            <a:off x="6785465" y="1557586"/>
            <a:ext cx="1841735" cy="124777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8" name="Shape 618"/>
        <p:cNvGrpSpPr/>
        <p:nvPr/>
      </p:nvGrpSpPr>
      <p:grpSpPr>
        <a:xfrm>
          <a:off x="0" y="0"/>
          <a:ext cx="0" cy="0"/>
          <a:chOff x="0" y="0"/>
          <a:chExt cx="0" cy="0"/>
        </a:xfrm>
      </p:grpSpPr>
      <p:sp>
        <p:nvSpPr>
          <p:cNvPr id="619" name="Google Shape;619;p85"/>
          <p:cNvSpPr txBox="1"/>
          <p:nvPr>
            <p:ph type="title"/>
          </p:nvPr>
        </p:nvSpPr>
        <p:spPr>
          <a:xfrm>
            <a:off x="449550" y="165525"/>
            <a:ext cx="6462600" cy="1068000"/>
          </a:xfrm>
          <a:prstGeom prst="rect">
            <a:avLst/>
          </a:prstGeom>
          <a:ln cap="flat" cmpd="sng" w="9525">
            <a:solidFill>
              <a:srgbClr val="000000"/>
            </a:solidFill>
            <a:prstDash val="solid"/>
            <a:round/>
            <a:headEnd len="sm" w="sm" type="none"/>
            <a:tailEnd len="sm" w="sm" type="none"/>
          </a:ln>
        </p:spPr>
        <p:txBody>
          <a:bodyPr anchorCtr="0" anchor="b" bIns="91425" lIns="91425" spcFirstLastPara="1" rIns="91425" wrap="square" tIns="91425">
            <a:noAutofit/>
          </a:bodyPr>
          <a:lstStyle/>
          <a:p>
            <a:pPr indent="0" lvl="0" marL="0" rtl="0" algn="l">
              <a:spcBef>
                <a:spcPts val="0"/>
              </a:spcBef>
              <a:spcAft>
                <a:spcPts val="0"/>
              </a:spcAft>
              <a:buNone/>
            </a:pPr>
            <a:r>
              <a:rPr lang="en"/>
              <a:t>Injury Prevention and Safety Spotlight on </a:t>
            </a:r>
            <a:r>
              <a:rPr lang="en"/>
              <a:t>resources</a:t>
            </a:r>
            <a:r>
              <a:rPr lang="en"/>
              <a:t>:</a:t>
            </a:r>
            <a:r>
              <a:rPr lang="en"/>
              <a:t> </a:t>
            </a:r>
            <a:r>
              <a:rPr lang="en"/>
              <a:t> </a:t>
            </a:r>
            <a:endParaRPr/>
          </a:p>
        </p:txBody>
      </p:sp>
      <p:sp>
        <p:nvSpPr>
          <p:cNvPr id="620" name="Google Shape;620;p85"/>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621" name="Google Shape;621;p85"/>
          <p:cNvSpPr txBox="1"/>
          <p:nvPr>
            <p:ph idx="1" type="body"/>
          </p:nvPr>
        </p:nvSpPr>
        <p:spPr>
          <a:xfrm>
            <a:off x="449550" y="1171263"/>
            <a:ext cx="8474700" cy="3552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t/>
            </a:r>
            <a:endParaRPr/>
          </a:p>
        </p:txBody>
      </p:sp>
      <p:pic>
        <p:nvPicPr>
          <p:cNvPr id="622" name="Google Shape;622;p85">
            <a:hlinkClick r:id="rId3"/>
          </p:cNvPr>
          <p:cNvPicPr preferRelativeResize="0"/>
          <p:nvPr/>
        </p:nvPicPr>
        <p:blipFill>
          <a:blip r:embed="rId4">
            <a:alphaModFix/>
          </a:blip>
          <a:stretch>
            <a:fillRect/>
          </a:stretch>
        </p:blipFill>
        <p:spPr>
          <a:xfrm>
            <a:off x="449550" y="3455179"/>
            <a:ext cx="5929941" cy="997800"/>
          </a:xfrm>
          <a:prstGeom prst="rect">
            <a:avLst/>
          </a:prstGeom>
          <a:noFill/>
          <a:ln>
            <a:noFill/>
          </a:ln>
        </p:spPr>
      </p:pic>
      <p:pic>
        <p:nvPicPr>
          <p:cNvPr id="623" name="Google Shape;623;p85">
            <a:hlinkClick r:id="rId5"/>
          </p:cNvPr>
          <p:cNvPicPr preferRelativeResize="0"/>
          <p:nvPr/>
        </p:nvPicPr>
        <p:blipFill>
          <a:blip r:embed="rId6">
            <a:alphaModFix/>
          </a:blip>
          <a:stretch>
            <a:fillRect/>
          </a:stretch>
        </p:blipFill>
        <p:spPr>
          <a:xfrm>
            <a:off x="4433218" y="2376253"/>
            <a:ext cx="4402332" cy="588450"/>
          </a:xfrm>
          <a:prstGeom prst="rect">
            <a:avLst/>
          </a:prstGeom>
          <a:noFill/>
          <a:ln>
            <a:noFill/>
          </a:ln>
        </p:spPr>
      </p:pic>
      <p:pic>
        <p:nvPicPr>
          <p:cNvPr id="624" name="Google Shape;624;p85">
            <a:hlinkClick r:id="rId7"/>
          </p:cNvPr>
          <p:cNvPicPr preferRelativeResize="0"/>
          <p:nvPr/>
        </p:nvPicPr>
        <p:blipFill>
          <a:blip r:embed="rId8">
            <a:alphaModFix/>
          </a:blip>
          <a:stretch>
            <a:fillRect/>
          </a:stretch>
        </p:blipFill>
        <p:spPr>
          <a:xfrm>
            <a:off x="628300" y="1757550"/>
            <a:ext cx="3426588" cy="117360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8" name="Shape 628"/>
        <p:cNvGrpSpPr/>
        <p:nvPr/>
      </p:nvGrpSpPr>
      <p:grpSpPr>
        <a:xfrm>
          <a:off x="0" y="0"/>
          <a:ext cx="0" cy="0"/>
          <a:chOff x="0" y="0"/>
          <a:chExt cx="0" cy="0"/>
        </a:xfrm>
      </p:grpSpPr>
      <p:sp>
        <p:nvSpPr>
          <p:cNvPr id="629" name="Google Shape;629;p86"/>
          <p:cNvSpPr txBox="1"/>
          <p:nvPr>
            <p:ph idx="1" type="body"/>
          </p:nvPr>
        </p:nvSpPr>
        <p:spPr>
          <a:xfrm>
            <a:off x="449550" y="1145000"/>
            <a:ext cx="5963400" cy="3552300"/>
          </a:xfrm>
          <a:prstGeom prst="rect">
            <a:avLst/>
          </a:prstGeom>
        </p:spPr>
        <p:txBody>
          <a:bodyPr anchorCtr="0" anchor="t" bIns="91425" lIns="91425" spcFirstLastPara="1" rIns="91425" wrap="square" tIns="91425">
            <a:noAutofit/>
          </a:bodyPr>
          <a:lstStyle/>
          <a:p>
            <a:pPr indent="-368300" lvl="0" marL="457200" rtl="0" algn="l">
              <a:spcBef>
                <a:spcPts val="0"/>
              </a:spcBef>
              <a:spcAft>
                <a:spcPts val="0"/>
              </a:spcAft>
              <a:buSzPts val="2200"/>
              <a:buChar char="▷"/>
            </a:pPr>
            <a:r>
              <a:rPr lang="en" sz="1800"/>
              <a:t>When using evidence-based/informed curricula created by health experts, be mindful to connect it to the Health Education Standards to ensure we are building both knowledge AND skills of students so that they become health literate</a:t>
            </a:r>
            <a:endParaRPr sz="1800"/>
          </a:p>
          <a:p>
            <a:pPr indent="-368300" lvl="0" marL="457200" rtl="0" algn="l">
              <a:spcBef>
                <a:spcPts val="1000"/>
              </a:spcBef>
              <a:spcAft>
                <a:spcPts val="0"/>
              </a:spcAft>
              <a:buSzPts val="2200"/>
              <a:buChar char="▷"/>
            </a:pPr>
            <a:r>
              <a:rPr lang="en" sz="1800"/>
              <a:t>As much as possible, use your local data to guide which essential concepts are most relevant to your student population and even how long you spend reinforcing health content</a:t>
            </a:r>
            <a:endParaRPr sz="1800"/>
          </a:p>
          <a:p>
            <a:pPr indent="0" lvl="0" marL="457200" rtl="0" algn="l">
              <a:spcBef>
                <a:spcPts val="1000"/>
              </a:spcBef>
              <a:spcAft>
                <a:spcPts val="0"/>
              </a:spcAft>
              <a:buNone/>
            </a:pPr>
            <a:r>
              <a:t/>
            </a:r>
            <a:endParaRPr sz="1800"/>
          </a:p>
          <a:p>
            <a:pPr indent="0" lvl="0" marL="0" rtl="0" algn="l">
              <a:spcBef>
                <a:spcPts val="1000"/>
              </a:spcBef>
              <a:spcAft>
                <a:spcPts val="1000"/>
              </a:spcAft>
              <a:buNone/>
            </a:pPr>
            <a:r>
              <a:rPr i="1" lang="en" sz="1800"/>
              <a:t>Facilitator Note: optional- slide is a repeat from session 2</a:t>
            </a:r>
            <a:r>
              <a:rPr lang="en" sz="1800"/>
              <a:t>   </a:t>
            </a:r>
            <a:endParaRPr sz="3200"/>
          </a:p>
        </p:txBody>
      </p:sp>
      <p:sp>
        <p:nvSpPr>
          <p:cNvPr id="630" name="Google Shape;630;p86"/>
          <p:cNvSpPr txBox="1"/>
          <p:nvPr>
            <p:ph type="title"/>
          </p:nvPr>
        </p:nvSpPr>
        <p:spPr>
          <a:xfrm>
            <a:off x="449550" y="147177"/>
            <a:ext cx="64626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Helpful Educator Tips </a:t>
            </a:r>
            <a:endParaRPr/>
          </a:p>
        </p:txBody>
      </p:sp>
      <p:sp>
        <p:nvSpPr>
          <p:cNvPr id="631" name="Google Shape;631;p86"/>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632" name="Google Shape;632;p86"/>
          <p:cNvPicPr preferRelativeResize="0"/>
          <p:nvPr/>
        </p:nvPicPr>
        <p:blipFill>
          <a:blip r:embed="rId3">
            <a:alphaModFix/>
          </a:blip>
          <a:stretch>
            <a:fillRect/>
          </a:stretch>
        </p:blipFill>
        <p:spPr>
          <a:xfrm>
            <a:off x="6583475" y="147175"/>
            <a:ext cx="2352549" cy="156837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6" name="Shape 636"/>
        <p:cNvGrpSpPr/>
        <p:nvPr/>
      </p:nvGrpSpPr>
      <p:grpSpPr>
        <a:xfrm>
          <a:off x="0" y="0"/>
          <a:ext cx="0" cy="0"/>
          <a:chOff x="0" y="0"/>
          <a:chExt cx="0" cy="0"/>
        </a:xfrm>
      </p:grpSpPr>
      <p:sp>
        <p:nvSpPr>
          <p:cNvPr id="637" name="Google Shape;637;p87"/>
          <p:cNvSpPr txBox="1"/>
          <p:nvPr>
            <p:ph idx="1" type="body"/>
          </p:nvPr>
        </p:nvSpPr>
        <p:spPr>
          <a:xfrm>
            <a:off x="4041500" y="1478250"/>
            <a:ext cx="4289700" cy="218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lang="en"/>
              <a:t>As you reflect on your learning today, please use the chat to share an</a:t>
            </a:r>
            <a:r>
              <a:rPr b="1" lang="en"/>
              <a:t> idea</a:t>
            </a:r>
            <a:r>
              <a:rPr lang="en"/>
              <a:t>, </a:t>
            </a:r>
            <a:r>
              <a:rPr b="1" lang="en"/>
              <a:t>thought</a:t>
            </a:r>
            <a:r>
              <a:rPr lang="en"/>
              <a:t>, or </a:t>
            </a:r>
            <a:r>
              <a:rPr b="1" lang="en"/>
              <a:t>point of view</a:t>
            </a:r>
            <a:r>
              <a:rPr lang="en"/>
              <a:t> that </a:t>
            </a:r>
            <a:r>
              <a:rPr lang="en" u="sng"/>
              <a:t>grew for you</a:t>
            </a:r>
            <a:endParaRPr sz="2100" u="sng"/>
          </a:p>
        </p:txBody>
      </p:sp>
      <p:sp>
        <p:nvSpPr>
          <p:cNvPr id="638" name="Google Shape;638;p87"/>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639" name="Google Shape;639;p87"/>
          <p:cNvPicPr preferRelativeResize="0"/>
          <p:nvPr/>
        </p:nvPicPr>
        <p:blipFill rotWithShape="1">
          <a:blip r:embed="rId3">
            <a:alphaModFix/>
          </a:blip>
          <a:srcRect b="0" l="15440" r="-93" t="45217"/>
          <a:stretch/>
        </p:blipFill>
        <p:spPr>
          <a:xfrm>
            <a:off x="-1321375" y="285750"/>
            <a:ext cx="4636200" cy="4572000"/>
          </a:xfrm>
          <a:prstGeom prst="hexagon">
            <a:avLst>
              <a:gd fmla="val 25000" name="adj"/>
              <a:gd fmla="val 115470" name="vf"/>
            </a:avLst>
          </a:prstGeom>
          <a:noFill/>
          <a:ln>
            <a:noFill/>
          </a:ln>
        </p:spPr>
      </p:pic>
      <p:sp>
        <p:nvSpPr>
          <p:cNvPr id="640" name="Google Shape;640;p87"/>
          <p:cNvSpPr txBox="1"/>
          <p:nvPr>
            <p:ph type="title"/>
          </p:nvPr>
        </p:nvSpPr>
        <p:spPr>
          <a:xfrm>
            <a:off x="4041500" y="285750"/>
            <a:ext cx="35559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Optimistic Closing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sp>
        <p:nvSpPr>
          <p:cNvPr id="645" name="Google Shape;645;p88"/>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646" name="Google Shape;646;p88"/>
          <p:cNvSpPr txBox="1"/>
          <p:nvPr>
            <p:ph idx="2" type="body"/>
          </p:nvPr>
        </p:nvSpPr>
        <p:spPr>
          <a:xfrm>
            <a:off x="4219450" y="351050"/>
            <a:ext cx="4773300" cy="4575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rgbClr val="226292"/>
                </a:solidFill>
              </a:rPr>
              <a:t>Contact Information: </a:t>
            </a:r>
            <a:endParaRPr sz="2400">
              <a:solidFill>
                <a:srgbClr val="226292"/>
              </a:solidFill>
            </a:endParaRPr>
          </a:p>
          <a:p>
            <a:pPr indent="0" lvl="0" marL="0" rtl="0" algn="ctr">
              <a:spcBef>
                <a:spcPts val="0"/>
              </a:spcBef>
              <a:spcAft>
                <a:spcPts val="0"/>
              </a:spcAft>
              <a:buNone/>
            </a:pPr>
            <a:r>
              <a:t/>
            </a:r>
            <a:endParaRPr sz="2400">
              <a:solidFill>
                <a:srgbClr val="226292"/>
              </a:solidFill>
            </a:endParaRPr>
          </a:p>
          <a:p>
            <a:pPr indent="0" lvl="0" marL="0" rtl="0" algn="ctr">
              <a:spcBef>
                <a:spcPts val="0"/>
              </a:spcBef>
              <a:spcAft>
                <a:spcPts val="0"/>
              </a:spcAft>
              <a:buNone/>
            </a:pPr>
            <a:r>
              <a:rPr lang="en" sz="1800"/>
              <a:t>Willy Wonka</a:t>
            </a:r>
            <a:endParaRPr sz="1800"/>
          </a:p>
          <a:p>
            <a:pPr indent="0" lvl="0" marL="0" rtl="0" algn="ctr">
              <a:spcBef>
                <a:spcPts val="0"/>
              </a:spcBef>
              <a:spcAft>
                <a:spcPts val="0"/>
              </a:spcAft>
              <a:buNone/>
            </a:pPr>
            <a:r>
              <a:rPr lang="en" sz="1800"/>
              <a:t>ABD County Office of Education </a:t>
            </a:r>
            <a:endParaRPr sz="1800"/>
          </a:p>
          <a:p>
            <a:pPr indent="0" lvl="0" marL="0" rtl="0" algn="ctr">
              <a:spcBef>
                <a:spcPts val="0"/>
              </a:spcBef>
              <a:spcAft>
                <a:spcPts val="0"/>
              </a:spcAft>
              <a:buNone/>
            </a:pPr>
            <a:r>
              <a:rPr lang="en" sz="1800" u="sng">
                <a:solidFill>
                  <a:schemeClr val="hlink"/>
                </a:solidFill>
                <a:hlinkClick r:id="rId3"/>
              </a:rPr>
              <a:t>xyz@abc.org</a:t>
            </a:r>
            <a:r>
              <a:rPr lang="en" sz="1800">
                <a:solidFill>
                  <a:srgbClr val="226292"/>
                </a:solidFill>
              </a:rPr>
              <a:t> </a:t>
            </a:r>
            <a:endParaRPr sz="1800">
              <a:solidFill>
                <a:srgbClr val="226292"/>
              </a:solidFill>
            </a:endParaRPr>
          </a:p>
          <a:p>
            <a:pPr indent="0" lvl="0" marL="0" rtl="0" algn="ctr">
              <a:spcBef>
                <a:spcPts val="0"/>
              </a:spcBef>
              <a:spcAft>
                <a:spcPts val="0"/>
              </a:spcAft>
              <a:buNone/>
            </a:pPr>
            <a:r>
              <a:t/>
            </a:r>
            <a:endParaRPr sz="1800">
              <a:solidFill>
                <a:srgbClr val="226292"/>
              </a:solidFill>
            </a:endParaRPr>
          </a:p>
          <a:p>
            <a:pPr indent="0" lvl="0" marL="0" rtl="0" algn="l">
              <a:spcBef>
                <a:spcPts val="0"/>
              </a:spcBef>
              <a:spcAft>
                <a:spcPts val="0"/>
              </a:spcAft>
              <a:buNone/>
            </a:pPr>
            <a:r>
              <a:t/>
            </a:r>
            <a:endParaRPr/>
          </a:p>
        </p:txBody>
      </p:sp>
      <p:pic>
        <p:nvPicPr>
          <p:cNvPr id="647" name="Google Shape;647;p88"/>
          <p:cNvPicPr preferRelativeResize="0"/>
          <p:nvPr/>
        </p:nvPicPr>
        <p:blipFill>
          <a:blip r:embed="rId4">
            <a:alphaModFix/>
          </a:blip>
          <a:stretch>
            <a:fillRect/>
          </a:stretch>
        </p:blipFill>
        <p:spPr>
          <a:xfrm>
            <a:off x="4677600" y="2450450"/>
            <a:ext cx="3857001" cy="2132300"/>
          </a:xfrm>
          <a:prstGeom prst="rect">
            <a:avLst/>
          </a:prstGeom>
          <a:noFill/>
          <a:ln>
            <a:noFill/>
          </a:ln>
        </p:spPr>
      </p:pic>
      <p:sp>
        <p:nvSpPr>
          <p:cNvPr id="648" name="Google Shape;648;p88"/>
          <p:cNvSpPr txBox="1"/>
          <p:nvPr>
            <p:ph idx="1" type="body"/>
          </p:nvPr>
        </p:nvSpPr>
        <p:spPr>
          <a:xfrm>
            <a:off x="453825" y="351050"/>
            <a:ext cx="3515700" cy="4574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2400">
                <a:solidFill>
                  <a:srgbClr val="226292"/>
                </a:solidFill>
              </a:rPr>
              <a:t>Meeting Survey:</a:t>
            </a:r>
            <a:endParaRPr sz="2400">
              <a:solidFill>
                <a:srgbClr val="226292"/>
              </a:solidFill>
            </a:endParaRPr>
          </a:p>
          <a:p>
            <a:pPr indent="0" lvl="0" marL="0" rtl="0" algn="l">
              <a:spcBef>
                <a:spcPts val="0"/>
              </a:spcBef>
              <a:spcAft>
                <a:spcPts val="0"/>
              </a:spcAft>
              <a:buNone/>
            </a:pPr>
            <a:r>
              <a:t/>
            </a:r>
            <a:endParaRPr sz="1700">
              <a:solidFill>
                <a:srgbClr val="226292"/>
              </a:solidFill>
            </a:endParaRPr>
          </a:p>
          <a:p>
            <a:pPr indent="0" lvl="0" marL="0" rtl="0" algn="ctr">
              <a:spcBef>
                <a:spcPts val="0"/>
              </a:spcBef>
              <a:spcAft>
                <a:spcPts val="0"/>
              </a:spcAft>
              <a:buNone/>
            </a:pPr>
            <a:r>
              <a:rPr lang="en" sz="1400" u="sng">
                <a:solidFill>
                  <a:schemeClr val="hlink"/>
                </a:solidFill>
                <a:highlight>
                  <a:srgbClr val="FFFFFF"/>
                </a:highlight>
                <a:hlinkClick r:id="rId5"/>
              </a:rPr>
              <a:t>https://ocde.co1.qualtrics.com/jfe/form/SV_77ps69PTTwynNaK</a:t>
            </a:r>
            <a:endParaRPr sz="1600" u="sng">
              <a:solidFill>
                <a:srgbClr val="226292"/>
              </a:solidFill>
            </a:endParaRPr>
          </a:p>
          <a:p>
            <a:pPr indent="0" lvl="0" marL="0" rtl="0" algn="ctr">
              <a:spcBef>
                <a:spcPts val="0"/>
              </a:spcBef>
              <a:spcAft>
                <a:spcPts val="0"/>
              </a:spcAft>
              <a:buNone/>
            </a:pPr>
            <a:r>
              <a:t/>
            </a:r>
            <a:endParaRPr sz="1600" u="sng">
              <a:solidFill>
                <a:srgbClr val="226292"/>
              </a:solidFill>
            </a:endParaRPr>
          </a:p>
          <a:p>
            <a:pPr indent="0" lvl="0" marL="0" rtl="0" algn="ctr">
              <a:spcBef>
                <a:spcPts val="0"/>
              </a:spcBef>
              <a:spcAft>
                <a:spcPts val="0"/>
              </a:spcAft>
              <a:buNone/>
            </a:pPr>
            <a:r>
              <a:t/>
            </a:r>
            <a:endParaRPr sz="1600" u="sng">
              <a:solidFill>
                <a:srgbClr val="226292"/>
              </a:solidFill>
            </a:endParaRPr>
          </a:p>
          <a:p>
            <a:pPr indent="0" lvl="0" marL="0" rtl="0" algn="ctr">
              <a:spcBef>
                <a:spcPts val="0"/>
              </a:spcBef>
              <a:spcAft>
                <a:spcPts val="0"/>
              </a:spcAft>
              <a:buNone/>
            </a:pPr>
            <a:r>
              <a:t/>
            </a:r>
            <a:endParaRPr sz="1600" u="sng">
              <a:solidFill>
                <a:srgbClr val="226292"/>
              </a:solidFill>
            </a:endParaRPr>
          </a:p>
          <a:p>
            <a:pPr indent="0" lvl="0" marL="0" rtl="0" algn="ctr">
              <a:spcBef>
                <a:spcPts val="0"/>
              </a:spcBef>
              <a:spcAft>
                <a:spcPts val="0"/>
              </a:spcAft>
              <a:buNone/>
            </a:pPr>
            <a:r>
              <a:t/>
            </a:r>
            <a:endParaRPr sz="1600" u="sng">
              <a:solidFill>
                <a:srgbClr val="226292"/>
              </a:solidFill>
            </a:endParaRPr>
          </a:p>
          <a:p>
            <a:pPr indent="0" lvl="0" marL="0" rtl="0" algn="ctr">
              <a:spcBef>
                <a:spcPts val="0"/>
              </a:spcBef>
              <a:spcAft>
                <a:spcPts val="0"/>
              </a:spcAft>
              <a:buNone/>
            </a:pPr>
            <a:r>
              <a:t/>
            </a:r>
            <a:endParaRPr sz="2300" u="sng">
              <a:solidFill>
                <a:srgbClr val="226292"/>
              </a:solidFill>
            </a:endParaRPr>
          </a:p>
          <a:p>
            <a:pPr indent="0" lvl="0" marL="0" rtl="0" algn="ctr">
              <a:spcBef>
                <a:spcPts val="0"/>
              </a:spcBef>
              <a:spcAft>
                <a:spcPts val="0"/>
              </a:spcAft>
              <a:buNone/>
            </a:pPr>
            <a:r>
              <a:t/>
            </a:r>
            <a:endParaRPr sz="2300" u="sng">
              <a:solidFill>
                <a:srgbClr val="226292"/>
              </a:solidFill>
            </a:endParaRPr>
          </a:p>
          <a:p>
            <a:pPr indent="0" lvl="0" marL="0" rtl="0" algn="l">
              <a:spcBef>
                <a:spcPts val="0"/>
              </a:spcBef>
              <a:spcAft>
                <a:spcPts val="0"/>
              </a:spcAft>
              <a:buNone/>
            </a:pPr>
            <a:r>
              <a:rPr b="1" lang="en" sz="2400">
                <a:solidFill>
                  <a:srgbClr val="226292"/>
                </a:solidFill>
              </a:rPr>
              <a:t>  </a:t>
            </a:r>
            <a:endParaRPr b="1" sz="2400">
              <a:solidFill>
                <a:srgbClr val="226292"/>
              </a:solidFill>
            </a:endParaRPr>
          </a:p>
        </p:txBody>
      </p:sp>
      <p:pic>
        <p:nvPicPr>
          <p:cNvPr id="649" name="Google Shape;649;p88"/>
          <p:cNvPicPr preferRelativeResize="0"/>
          <p:nvPr/>
        </p:nvPicPr>
        <p:blipFill>
          <a:blip r:embed="rId6">
            <a:alphaModFix/>
          </a:blip>
          <a:stretch>
            <a:fillRect/>
          </a:stretch>
        </p:blipFill>
        <p:spPr>
          <a:xfrm>
            <a:off x="673375" y="1673263"/>
            <a:ext cx="3076575" cy="307657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3" name="Shape 653"/>
        <p:cNvGrpSpPr/>
        <p:nvPr/>
      </p:nvGrpSpPr>
      <p:grpSpPr>
        <a:xfrm>
          <a:off x="0" y="0"/>
          <a:ext cx="0" cy="0"/>
          <a:chOff x="0" y="0"/>
          <a:chExt cx="0" cy="0"/>
        </a:xfrm>
      </p:grpSpPr>
      <p:sp>
        <p:nvSpPr>
          <p:cNvPr id="654" name="Google Shape;654;p89"/>
          <p:cNvSpPr txBox="1"/>
          <p:nvPr>
            <p:ph type="ctrTitle"/>
          </p:nvPr>
        </p:nvSpPr>
        <p:spPr>
          <a:xfrm>
            <a:off x="685800" y="1583342"/>
            <a:ext cx="7772400" cy="11598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Movement Break</a:t>
            </a:r>
            <a:endParaRPr/>
          </a:p>
        </p:txBody>
      </p:sp>
      <p:sp>
        <p:nvSpPr>
          <p:cNvPr id="655" name="Google Shape;655;p89"/>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9" name="Shape 659"/>
        <p:cNvGrpSpPr/>
        <p:nvPr/>
      </p:nvGrpSpPr>
      <p:grpSpPr>
        <a:xfrm>
          <a:off x="0" y="0"/>
          <a:ext cx="0" cy="0"/>
          <a:chOff x="0" y="0"/>
          <a:chExt cx="0" cy="0"/>
        </a:xfrm>
      </p:grpSpPr>
      <p:sp>
        <p:nvSpPr>
          <p:cNvPr id="660" name="Google Shape;660;p90"/>
          <p:cNvSpPr txBox="1"/>
          <p:nvPr>
            <p:ph type="title"/>
          </p:nvPr>
        </p:nvSpPr>
        <p:spPr>
          <a:xfrm>
            <a:off x="449550" y="147177"/>
            <a:ext cx="64626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Presentation design</a:t>
            </a:r>
            <a:endParaRPr/>
          </a:p>
        </p:txBody>
      </p:sp>
      <p:sp>
        <p:nvSpPr>
          <p:cNvPr id="661" name="Google Shape;661;p90"/>
          <p:cNvSpPr txBox="1"/>
          <p:nvPr>
            <p:ph idx="1" type="body"/>
          </p:nvPr>
        </p:nvSpPr>
        <p:spPr>
          <a:xfrm>
            <a:off x="893700" y="1200150"/>
            <a:ext cx="6462600" cy="31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400"/>
              <a:t>This presentation uses the following typographies and colors:</a:t>
            </a:r>
            <a:endParaRPr sz="1400"/>
          </a:p>
          <a:p>
            <a:pPr indent="-317500" lvl="0" marL="457200" rtl="0" algn="l">
              <a:lnSpc>
                <a:spcPct val="115000"/>
              </a:lnSpc>
              <a:spcBef>
                <a:spcPts val="0"/>
              </a:spcBef>
              <a:spcAft>
                <a:spcPts val="0"/>
              </a:spcAft>
              <a:buSzPts val="1400"/>
              <a:buChar char="▷"/>
            </a:pPr>
            <a:r>
              <a:rPr lang="en" sz="1400"/>
              <a:t>Titles: </a:t>
            </a:r>
            <a:r>
              <a:rPr b="1" lang="en" sz="1400"/>
              <a:t>Arial</a:t>
            </a:r>
            <a:endParaRPr b="1" sz="1400"/>
          </a:p>
          <a:p>
            <a:pPr indent="-317500" lvl="0" marL="457200" rtl="0" algn="l">
              <a:lnSpc>
                <a:spcPct val="115000"/>
              </a:lnSpc>
              <a:spcBef>
                <a:spcPts val="0"/>
              </a:spcBef>
              <a:spcAft>
                <a:spcPts val="0"/>
              </a:spcAft>
              <a:buSzPts val="1400"/>
              <a:buChar char="▷"/>
            </a:pPr>
            <a:r>
              <a:rPr lang="en" sz="1400"/>
              <a:t>Body copy: </a:t>
            </a:r>
            <a:r>
              <a:rPr b="1" lang="en" sz="1400"/>
              <a:t>Arial</a:t>
            </a:r>
            <a:endParaRPr b="1" sz="1400"/>
          </a:p>
          <a:p>
            <a:pPr indent="0" lvl="0" marL="0" rtl="0" algn="l">
              <a:lnSpc>
                <a:spcPct val="115000"/>
              </a:lnSpc>
              <a:spcBef>
                <a:spcPts val="0"/>
              </a:spcBef>
              <a:spcAft>
                <a:spcPts val="0"/>
              </a:spcAft>
              <a:buNone/>
            </a:pPr>
            <a:r>
              <a:t/>
            </a:r>
            <a:endParaRPr sz="1400">
              <a:solidFill>
                <a:srgbClr val="2185C5"/>
              </a:solidFill>
            </a:endParaRPr>
          </a:p>
          <a:p>
            <a:pPr indent="0" lvl="0" marL="0" rtl="0" algn="l">
              <a:lnSpc>
                <a:spcPct val="115000"/>
              </a:lnSpc>
              <a:spcBef>
                <a:spcPts val="0"/>
              </a:spcBef>
              <a:spcAft>
                <a:spcPts val="0"/>
              </a:spcAft>
              <a:buNone/>
            </a:pPr>
            <a:r>
              <a:rPr lang="en" sz="1400"/>
              <a:t>HEX Codes </a:t>
            </a:r>
            <a:endParaRPr sz="1400"/>
          </a:p>
          <a:p>
            <a:pPr indent="-317500" lvl="0" marL="457200" rtl="0" algn="l">
              <a:lnSpc>
                <a:spcPct val="115000"/>
              </a:lnSpc>
              <a:spcBef>
                <a:spcPts val="0"/>
              </a:spcBef>
              <a:spcAft>
                <a:spcPts val="0"/>
              </a:spcAft>
              <a:buSzPts val="1400"/>
              <a:buChar char="▷"/>
            </a:pPr>
            <a:r>
              <a:rPr lang="en" sz="1400"/>
              <a:t>Brown </a:t>
            </a:r>
            <a:r>
              <a:rPr lang="en" sz="1400">
                <a:solidFill>
                  <a:srgbClr val="754C28"/>
                </a:solidFill>
              </a:rPr>
              <a:t>#754c28</a:t>
            </a:r>
            <a:endParaRPr sz="1400">
              <a:solidFill>
                <a:srgbClr val="754C28"/>
              </a:solidFill>
            </a:endParaRPr>
          </a:p>
          <a:p>
            <a:pPr indent="-317500" lvl="0" marL="457200" rtl="0" algn="l">
              <a:lnSpc>
                <a:spcPct val="115000"/>
              </a:lnSpc>
              <a:spcBef>
                <a:spcPts val="0"/>
              </a:spcBef>
              <a:spcAft>
                <a:spcPts val="0"/>
              </a:spcAft>
              <a:buSzPts val="1400"/>
              <a:buChar char="▷"/>
            </a:pPr>
            <a:r>
              <a:rPr lang="en" sz="1400"/>
              <a:t>Teal </a:t>
            </a:r>
            <a:r>
              <a:rPr lang="en" sz="1400">
                <a:solidFill>
                  <a:srgbClr val="007870"/>
                </a:solidFill>
              </a:rPr>
              <a:t>#007870</a:t>
            </a:r>
            <a:endParaRPr sz="1400">
              <a:solidFill>
                <a:srgbClr val="007870"/>
              </a:solidFill>
            </a:endParaRPr>
          </a:p>
          <a:p>
            <a:pPr indent="-317500" lvl="0" marL="457200" rtl="0" algn="l">
              <a:lnSpc>
                <a:spcPct val="115000"/>
              </a:lnSpc>
              <a:spcBef>
                <a:spcPts val="0"/>
              </a:spcBef>
              <a:spcAft>
                <a:spcPts val="0"/>
              </a:spcAft>
              <a:buSzPts val="1400"/>
              <a:buChar char="▷"/>
            </a:pPr>
            <a:r>
              <a:rPr lang="en" sz="1400"/>
              <a:t>Purple </a:t>
            </a:r>
            <a:r>
              <a:rPr lang="en" sz="1400">
                <a:solidFill>
                  <a:srgbClr val="6B5C82"/>
                </a:solidFill>
              </a:rPr>
              <a:t>#6b5c82</a:t>
            </a:r>
            <a:endParaRPr sz="1400">
              <a:solidFill>
                <a:srgbClr val="6B5C82"/>
              </a:solidFill>
            </a:endParaRPr>
          </a:p>
          <a:p>
            <a:pPr indent="-317500" lvl="0" marL="457200" rtl="0" algn="l">
              <a:lnSpc>
                <a:spcPct val="115000"/>
              </a:lnSpc>
              <a:spcBef>
                <a:spcPts val="0"/>
              </a:spcBef>
              <a:spcAft>
                <a:spcPts val="0"/>
              </a:spcAft>
              <a:buSzPts val="1400"/>
              <a:buChar char="▷"/>
            </a:pPr>
            <a:r>
              <a:rPr lang="en" sz="1400"/>
              <a:t>Blue </a:t>
            </a:r>
            <a:r>
              <a:rPr lang="en" sz="1400">
                <a:solidFill>
                  <a:srgbClr val="226292"/>
                </a:solidFill>
              </a:rPr>
              <a:t>#226292</a:t>
            </a:r>
            <a:endParaRPr sz="1400">
              <a:solidFill>
                <a:srgbClr val="226292"/>
              </a:solidFill>
            </a:endParaRPr>
          </a:p>
          <a:p>
            <a:pPr indent="-317500" lvl="0" marL="457200" rtl="0" algn="l">
              <a:lnSpc>
                <a:spcPct val="115000"/>
              </a:lnSpc>
              <a:spcBef>
                <a:spcPts val="0"/>
              </a:spcBef>
              <a:spcAft>
                <a:spcPts val="0"/>
              </a:spcAft>
              <a:buSzPts val="1400"/>
              <a:buChar char="▷"/>
            </a:pPr>
            <a:r>
              <a:rPr lang="en" sz="1400"/>
              <a:t>Green</a:t>
            </a:r>
            <a:r>
              <a:rPr lang="en" sz="1400">
                <a:solidFill>
                  <a:schemeClr val="accent2"/>
                </a:solidFill>
              </a:rPr>
              <a:t> </a:t>
            </a:r>
            <a:r>
              <a:rPr lang="en" sz="1400">
                <a:solidFill>
                  <a:srgbClr val="717A38"/>
                </a:solidFill>
              </a:rPr>
              <a:t>#717a38</a:t>
            </a:r>
            <a:r>
              <a:rPr lang="en" sz="1400">
                <a:solidFill>
                  <a:srgbClr val="FF0000"/>
                </a:solidFill>
              </a:rPr>
              <a:t> </a:t>
            </a:r>
            <a:endParaRPr sz="1400">
              <a:solidFill>
                <a:srgbClr val="FF0000"/>
              </a:solidFill>
            </a:endParaRPr>
          </a:p>
          <a:p>
            <a:pPr indent="-317500" lvl="0" marL="457200" rtl="0" algn="l">
              <a:lnSpc>
                <a:spcPct val="115000"/>
              </a:lnSpc>
              <a:spcBef>
                <a:spcPts val="0"/>
              </a:spcBef>
              <a:spcAft>
                <a:spcPts val="0"/>
              </a:spcAft>
              <a:buSzPts val="1400"/>
              <a:buChar char="▷"/>
            </a:pPr>
            <a:r>
              <a:rPr lang="en" sz="1400"/>
              <a:t>Dark Yellow</a:t>
            </a:r>
            <a:r>
              <a:rPr lang="en" sz="1400">
                <a:solidFill>
                  <a:schemeClr val="accent4"/>
                </a:solidFill>
              </a:rPr>
              <a:t> </a:t>
            </a:r>
            <a:r>
              <a:rPr lang="en" sz="1400">
                <a:solidFill>
                  <a:srgbClr val="9B6A31"/>
                </a:solidFill>
              </a:rPr>
              <a:t>#9b6a31</a:t>
            </a:r>
            <a:endParaRPr sz="1400">
              <a:solidFill>
                <a:srgbClr val="9B6A31"/>
              </a:solidFill>
            </a:endParaRPr>
          </a:p>
          <a:p>
            <a:pPr indent="-317500" lvl="0" marL="457200" rtl="0" algn="l">
              <a:lnSpc>
                <a:spcPct val="115000"/>
              </a:lnSpc>
              <a:spcBef>
                <a:spcPts val="0"/>
              </a:spcBef>
              <a:spcAft>
                <a:spcPts val="0"/>
              </a:spcAft>
              <a:buSzPts val="1400"/>
              <a:buChar char="▷"/>
            </a:pPr>
            <a:r>
              <a:rPr lang="en" sz="1400"/>
              <a:t>Dark Orange</a:t>
            </a:r>
            <a:r>
              <a:rPr lang="en" sz="1400">
                <a:solidFill>
                  <a:schemeClr val="accent3"/>
                </a:solidFill>
              </a:rPr>
              <a:t> </a:t>
            </a:r>
            <a:r>
              <a:rPr lang="en" sz="1400">
                <a:solidFill>
                  <a:srgbClr val="C34F32"/>
                </a:solidFill>
              </a:rPr>
              <a:t>#c34f32</a:t>
            </a:r>
            <a:endParaRPr sz="1400">
              <a:solidFill>
                <a:srgbClr val="C34F32"/>
              </a:solidFill>
            </a:endParaRPr>
          </a:p>
          <a:p>
            <a:pPr indent="-317500" lvl="0" marL="457200" rtl="0" algn="l">
              <a:lnSpc>
                <a:spcPct val="115000"/>
              </a:lnSpc>
              <a:spcBef>
                <a:spcPts val="0"/>
              </a:spcBef>
              <a:spcAft>
                <a:spcPts val="0"/>
              </a:spcAft>
              <a:buSzPts val="1400"/>
              <a:buChar char="▷"/>
            </a:pPr>
            <a:r>
              <a:rPr lang="en" sz="1400"/>
              <a:t>Red</a:t>
            </a:r>
            <a:r>
              <a:rPr lang="en" sz="1400">
                <a:solidFill>
                  <a:schemeClr val="accent3"/>
                </a:solidFill>
              </a:rPr>
              <a:t> </a:t>
            </a:r>
            <a:r>
              <a:rPr lang="en" sz="1400">
                <a:solidFill>
                  <a:srgbClr val="8A242A"/>
                </a:solidFill>
              </a:rPr>
              <a:t>#8a242a</a:t>
            </a:r>
            <a:endParaRPr sz="1400">
              <a:solidFill>
                <a:srgbClr val="8A242A"/>
              </a:solidFill>
            </a:endParaRPr>
          </a:p>
          <a:p>
            <a:pPr indent="-317500" lvl="0" marL="457200" rtl="0" algn="l">
              <a:lnSpc>
                <a:spcPct val="115000"/>
              </a:lnSpc>
              <a:spcBef>
                <a:spcPts val="0"/>
              </a:spcBef>
              <a:spcAft>
                <a:spcPts val="0"/>
              </a:spcAft>
              <a:buSzPts val="1400"/>
              <a:buChar char="▷"/>
            </a:pPr>
            <a:r>
              <a:rPr lang="en" sz="1400"/>
              <a:t>Dark Gray #666666</a:t>
            </a:r>
            <a:endParaRPr sz="1400">
              <a:solidFill>
                <a:srgbClr val="007870"/>
              </a:solidFill>
            </a:endParaRPr>
          </a:p>
        </p:txBody>
      </p:sp>
      <p:sp>
        <p:nvSpPr>
          <p:cNvPr id="662" name="Google Shape;662;p90"/>
          <p:cNvSpPr txBox="1"/>
          <p:nvPr/>
        </p:nvSpPr>
        <p:spPr>
          <a:xfrm>
            <a:off x="6791775" y="3192500"/>
            <a:ext cx="2048700" cy="537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i="1" lang="en" sz="1200">
                <a:solidFill>
                  <a:schemeClr val="dk2"/>
                </a:solidFill>
                <a:latin typeface="Lato"/>
                <a:ea typeface="Lato"/>
                <a:cs typeface="Lato"/>
                <a:sym typeface="Lato"/>
              </a:rPr>
              <a:t>You don’t need to keep this slide in your presentation. It’s only here to serve you as a design guide if you need to create new slides or download the fonts to edit the presentation in PowerPoint®</a:t>
            </a:r>
            <a:endParaRPr i="1" sz="1200">
              <a:solidFill>
                <a:schemeClr val="dk2"/>
              </a:solidFill>
              <a:latin typeface="Lato"/>
              <a:ea typeface="Lato"/>
              <a:cs typeface="Lato"/>
              <a:sym typeface="Lato"/>
            </a:endParaRPr>
          </a:p>
          <a:p>
            <a:pPr indent="0" lvl="0" marL="0" rtl="0" algn="l">
              <a:spcBef>
                <a:spcPts val="0"/>
              </a:spcBef>
              <a:spcAft>
                <a:spcPts val="0"/>
              </a:spcAft>
              <a:buClr>
                <a:schemeClr val="dk1"/>
              </a:buClr>
              <a:buSzPts val="1100"/>
              <a:buFont typeface="Arial"/>
              <a:buNone/>
            </a:pPr>
            <a:r>
              <a:t/>
            </a:r>
            <a:endParaRPr i="1" sz="1200">
              <a:solidFill>
                <a:schemeClr val="dk2"/>
              </a:solidFill>
              <a:latin typeface="Lato"/>
              <a:ea typeface="Lato"/>
              <a:cs typeface="Lato"/>
              <a:sym typeface="Lato"/>
            </a:endParaRPr>
          </a:p>
          <a:p>
            <a:pPr indent="0" lvl="0" marL="0" rtl="0" algn="l">
              <a:spcBef>
                <a:spcPts val="0"/>
              </a:spcBef>
              <a:spcAft>
                <a:spcPts val="0"/>
              </a:spcAft>
              <a:buNone/>
            </a:pPr>
            <a:r>
              <a:t/>
            </a:r>
            <a:endParaRPr i="1" sz="1200">
              <a:solidFill>
                <a:schemeClr val="dk2"/>
              </a:solidFill>
              <a:latin typeface="Lato"/>
              <a:ea typeface="Lato"/>
              <a:cs typeface="Lato"/>
              <a:sym typeface="Lato"/>
            </a:endParaRPr>
          </a:p>
        </p:txBody>
      </p:sp>
      <p:sp>
        <p:nvSpPr>
          <p:cNvPr id="663" name="Google Shape;663;p9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39"/>
          <p:cNvSpPr txBox="1"/>
          <p:nvPr>
            <p:ph type="title"/>
          </p:nvPr>
        </p:nvSpPr>
        <p:spPr>
          <a:xfrm>
            <a:off x="449550" y="147175"/>
            <a:ext cx="6462600" cy="132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Learning </a:t>
            </a:r>
            <a:r>
              <a:rPr lang="en"/>
              <a:t>Objectives</a:t>
            </a:r>
            <a:endParaRPr/>
          </a:p>
        </p:txBody>
      </p:sp>
      <p:sp>
        <p:nvSpPr>
          <p:cNvPr id="268" name="Google Shape;268;p39"/>
          <p:cNvSpPr txBox="1"/>
          <p:nvPr>
            <p:ph idx="1" type="body"/>
          </p:nvPr>
        </p:nvSpPr>
        <p:spPr>
          <a:xfrm>
            <a:off x="449550" y="1724825"/>
            <a:ext cx="7280400" cy="29724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Reflect on health education information and resources for the focus content areas </a:t>
            </a:r>
            <a:endParaRPr sz="1800"/>
          </a:p>
          <a:p>
            <a:pPr indent="-342900" lvl="0" marL="457200" rtl="0" algn="l">
              <a:spcBef>
                <a:spcPts val="1000"/>
              </a:spcBef>
              <a:spcAft>
                <a:spcPts val="0"/>
              </a:spcAft>
              <a:buSzPts val="1800"/>
              <a:buChar char="▷"/>
            </a:pPr>
            <a:r>
              <a:rPr lang="en" sz="1800"/>
              <a:t>Apply the learning to your current work  </a:t>
            </a:r>
            <a:endParaRPr sz="1800"/>
          </a:p>
          <a:p>
            <a:pPr indent="-342900" lvl="0" marL="457200" rtl="0" algn="l">
              <a:spcBef>
                <a:spcPts val="1000"/>
              </a:spcBef>
              <a:spcAft>
                <a:spcPts val="0"/>
              </a:spcAft>
              <a:buSzPts val="1800"/>
              <a:buChar char="▷"/>
            </a:pPr>
            <a:r>
              <a:rPr lang="en" sz="1800"/>
              <a:t>Practice designing skill-based health education lessons  </a:t>
            </a:r>
            <a:endParaRPr sz="1800"/>
          </a:p>
          <a:p>
            <a:pPr indent="-342900" lvl="0" marL="457200" rtl="0" algn="l">
              <a:spcBef>
                <a:spcPts val="1000"/>
              </a:spcBef>
              <a:spcAft>
                <a:spcPts val="1000"/>
              </a:spcAft>
              <a:buSzPts val="1800"/>
              <a:buChar char="▷"/>
            </a:pPr>
            <a:r>
              <a:rPr lang="en" sz="1800"/>
              <a:t>Connect with other educators through peer-to-peer sharing and discussion </a:t>
            </a:r>
            <a:endParaRPr sz="1800"/>
          </a:p>
        </p:txBody>
      </p:sp>
      <p:sp>
        <p:nvSpPr>
          <p:cNvPr id="269" name="Google Shape;269;p39"/>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pic>
        <p:nvPicPr>
          <p:cNvPr id="270" name="Google Shape;270;p39"/>
          <p:cNvPicPr preferRelativeResize="0"/>
          <p:nvPr/>
        </p:nvPicPr>
        <p:blipFill>
          <a:blip r:embed="rId3">
            <a:alphaModFix/>
          </a:blip>
          <a:stretch>
            <a:fillRect/>
          </a:stretch>
        </p:blipFill>
        <p:spPr>
          <a:xfrm>
            <a:off x="5173825" y="147175"/>
            <a:ext cx="3382951" cy="14868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40"/>
          <p:cNvSpPr txBox="1"/>
          <p:nvPr>
            <p:ph type="title"/>
          </p:nvPr>
        </p:nvSpPr>
        <p:spPr>
          <a:xfrm>
            <a:off x="449550" y="147177"/>
            <a:ext cx="6462600" cy="997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solidFill>
                  <a:srgbClr val="007870"/>
                </a:solidFill>
              </a:rPr>
              <a:t>Today’s Agenda</a:t>
            </a:r>
            <a:r>
              <a:rPr lang="en"/>
              <a:t> </a:t>
            </a:r>
            <a:endParaRPr/>
          </a:p>
        </p:txBody>
      </p:sp>
      <p:sp>
        <p:nvSpPr>
          <p:cNvPr id="276" name="Google Shape;276;p40"/>
          <p:cNvSpPr txBox="1"/>
          <p:nvPr>
            <p:ph idx="12" type="sldNum"/>
          </p:nvPr>
        </p:nvSpPr>
        <p:spPr>
          <a:xfrm>
            <a:off x="8556784" y="4749851"/>
            <a:ext cx="548700" cy="393600"/>
          </a:xfrm>
          <a:prstGeom prst="rect">
            <a:avLst/>
          </a:prstGeom>
        </p:spPr>
        <p:txBody>
          <a:bodyPr anchorCtr="0" anchor="t" bIns="91425" lIns="91425" spcFirstLastPara="1" rIns="91425" wrap="square" tIns="91425">
            <a:noAutofit/>
          </a:bodyPr>
          <a:lstStyle/>
          <a:p>
            <a:pPr indent="0" lvl="0" marL="0" rtl="0" algn="r">
              <a:spcBef>
                <a:spcPts val="0"/>
              </a:spcBef>
              <a:spcAft>
                <a:spcPts val="0"/>
              </a:spcAft>
              <a:buNone/>
            </a:pPr>
            <a:fld id="{00000000-1234-1234-1234-123412341234}" type="slidenum">
              <a:rPr lang="en"/>
              <a:t>‹#›</a:t>
            </a:fld>
            <a:endParaRPr/>
          </a:p>
        </p:txBody>
      </p:sp>
      <p:sp>
        <p:nvSpPr>
          <p:cNvPr id="277" name="Google Shape;277;p40"/>
          <p:cNvSpPr txBox="1"/>
          <p:nvPr>
            <p:ph idx="1" type="body"/>
          </p:nvPr>
        </p:nvSpPr>
        <p:spPr>
          <a:xfrm>
            <a:off x="449550" y="1145000"/>
            <a:ext cx="5517600" cy="35523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Char char="▷"/>
            </a:pPr>
            <a:r>
              <a:rPr lang="en" sz="1800"/>
              <a:t>Inclusion</a:t>
            </a:r>
            <a:r>
              <a:rPr lang="en" sz="1800"/>
              <a:t> activity: reflect on strategies that promote trauma-informed </a:t>
            </a:r>
            <a:r>
              <a:rPr lang="en" sz="1800"/>
              <a:t>environments</a:t>
            </a:r>
            <a:r>
              <a:rPr lang="en" sz="1800"/>
              <a:t> </a:t>
            </a:r>
            <a:endParaRPr sz="1800"/>
          </a:p>
          <a:p>
            <a:pPr indent="-342900" lvl="0" marL="457200" rtl="0" algn="l">
              <a:spcBef>
                <a:spcPts val="1000"/>
              </a:spcBef>
              <a:spcAft>
                <a:spcPts val="0"/>
              </a:spcAft>
              <a:buSzPts val="1800"/>
              <a:buChar char="▷"/>
            </a:pPr>
            <a:r>
              <a:rPr lang="en" sz="1800"/>
              <a:t>Review and discuss key information for each focus content area </a:t>
            </a:r>
            <a:endParaRPr sz="1800"/>
          </a:p>
          <a:p>
            <a:pPr indent="-342900" lvl="0" marL="457200" rtl="0" algn="l">
              <a:spcBef>
                <a:spcPts val="1000"/>
              </a:spcBef>
              <a:spcAft>
                <a:spcPts val="0"/>
              </a:spcAft>
              <a:buSzPts val="1800"/>
              <a:buChar char="▷"/>
            </a:pPr>
            <a:r>
              <a:rPr lang="en" sz="1800"/>
              <a:t>Practice using the Standards-Based Instructional Design Process </a:t>
            </a:r>
            <a:endParaRPr sz="1800"/>
          </a:p>
          <a:p>
            <a:pPr indent="-342900" lvl="0" marL="457200" rtl="0" algn="l">
              <a:spcBef>
                <a:spcPts val="1000"/>
              </a:spcBef>
              <a:spcAft>
                <a:spcPts val="0"/>
              </a:spcAft>
              <a:buSzPts val="1800"/>
              <a:buChar char="▷"/>
            </a:pPr>
            <a:r>
              <a:rPr lang="en" sz="1800"/>
              <a:t>Locate resources to support additional professional learning and curricula resources </a:t>
            </a:r>
            <a:endParaRPr sz="1800"/>
          </a:p>
          <a:p>
            <a:pPr indent="0" lvl="0" marL="0" rtl="0" algn="l">
              <a:spcBef>
                <a:spcPts val="1000"/>
              </a:spcBef>
              <a:spcAft>
                <a:spcPts val="0"/>
              </a:spcAft>
              <a:buNone/>
            </a:pPr>
            <a:r>
              <a:t/>
            </a:r>
            <a:endParaRPr sz="1800"/>
          </a:p>
          <a:p>
            <a:pPr indent="0" lvl="0" marL="0" rtl="0" algn="l">
              <a:spcBef>
                <a:spcPts val="0"/>
              </a:spcBef>
              <a:spcAft>
                <a:spcPts val="0"/>
              </a:spcAft>
              <a:buNone/>
            </a:pPr>
            <a:r>
              <a:rPr i="1" lang="en" sz="1800"/>
              <a:t>Facilitator Note: Optional to add guest speakers, highlight local initiatives, etc. </a:t>
            </a:r>
            <a:r>
              <a:rPr lang="en" sz="1800"/>
              <a:t>  </a:t>
            </a:r>
            <a:endParaRPr sz="1800"/>
          </a:p>
        </p:txBody>
      </p:sp>
      <p:sp>
        <p:nvSpPr>
          <p:cNvPr id="278" name="Google Shape;278;p40"/>
          <p:cNvSpPr/>
          <p:nvPr/>
        </p:nvSpPr>
        <p:spPr>
          <a:xfrm>
            <a:off x="6443025" y="170300"/>
            <a:ext cx="2483700" cy="2343900"/>
          </a:xfrm>
          <a:prstGeom prst="rect">
            <a:avLst/>
          </a:prstGeom>
          <a:solidFill>
            <a:srgbClr val="134F5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79" name="Google Shape;279;p40"/>
          <p:cNvGrpSpPr/>
          <p:nvPr/>
        </p:nvGrpSpPr>
        <p:grpSpPr>
          <a:xfrm>
            <a:off x="6825931" y="503903"/>
            <a:ext cx="1717876" cy="1676832"/>
            <a:chOff x="570875" y="4322250"/>
            <a:chExt cx="443300" cy="443325"/>
          </a:xfrm>
        </p:grpSpPr>
        <p:sp>
          <p:nvSpPr>
            <p:cNvPr id="280" name="Google Shape;280;p40"/>
            <p:cNvSpPr/>
            <p:nvPr/>
          </p:nvSpPr>
          <p:spPr>
            <a:xfrm>
              <a:off x="570875" y="4322250"/>
              <a:ext cx="443300" cy="443325"/>
            </a:xfrm>
            <a:custGeom>
              <a:rect b="b" l="l" r="r" t="t"/>
              <a:pathLst>
                <a:path extrusionOk="0" h="17733" w="17732">
                  <a:moveTo>
                    <a:pt x="13091" y="2712"/>
                  </a:moveTo>
                  <a:lnTo>
                    <a:pt x="13286" y="2736"/>
                  </a:lnTo>
                  <a:lnTo>
                    <a:pt x="13506" y="2785"/>
                  </a:lnTo>
                  <a:lnTo>
                    <a:pt x="13702" y="2858"/>
                  </a:lnTo>
                  <a:lnTo>
                    <a:pt x="13873" y="2956"/>
                  </a:lnTo>
                  <a:lnTo>
                    <a:pt x="14068" y="3054"/>
                  </a:lnTo>
                  <a:lnTo>
                    <a:pt x="14239" y="3176"/>
                  </a:lnTo>
                  <a:lnTo>
                    <a:pt x="14410" y="3323"/>
                  </a:lnTo>
                  <a:lnTo>
                    <a:pt x="14556" y="3493"/>
                  </a:lnTo>
                  <a:lnTo>
                    <a:pt x="14679" y="3664"/>
                  </a:lnTo>
                  <a:lnTo>
                    <a:pt x="14776" y="3860"/>
                  </a:lnTo>
                  <a:lnTo>
                    <a:pt x="14874" y="4031"/>
                  </a:lnTo>
                  <a:lnTo>
                    <a:pt x="14947" y="4226"/>
                  </a:lnTo>
                  <a:lnTo>
                    <a:pt x="14996" y="4446"/>
                  </a:lnTo>
                  <a:lnTo>
                    <a:pt x="15021" y="4641"/>
                  </a:lnTo>
                  <a:lnTo>
                    <a:pt x="15021" y="4861"/>
                  </a:lnTo>
                  <a:lnTo>
                    <a:pt x="15021" y="5057"/>
                  </a:lnTo>
                  <a:lnTo>
                    <a:pt x="14996" y="5252"/>
                  </a:lnTo>
                  <a:lnTo>
                    <a:pt x="14947" y="5472"/>
                  </a:lnTo>
                  <a:lnTo>
                    <a:pt x="14874" y="5667"/>
                  </a:lnTo>
                  <a:lnTo>
                    <a:pt x="14776" y="5838"/>
                  </a:lnTo>
                  <a:lnTo>
                    <a:pt x="14679" y="6033"/>
                  </a:lnTo>
                  <a:lnTo>
                    <a:pt x="14556" y="6204"/>
                  </a:lnTo>
                  <a:lnTo>
                    <a:pt x="14410" y="6375"/>
                  </a:lnTo>
                  <a:lnTo>
                    <a:pt x="13433" y="7328"/>
                  </a:lnTo>
                  <a:lnTo>
                    <a:pt x="13311" y="7426"/>
                  </a:lnTo>
                  <a:lnTo>
                    <a:pt x="13189" y="7499"/>
                  </a:lnTo>
                  <a:lnTo>
                    <a:pt x="13042" y="7548"/>
                  </a:lnTo>
                  <a:lnTo>
                    <a:pt x="12871" y="7572"/>
                  </a:lnTo>
                  <a:lnTo>
                    <a:pt x="12725" y="7548"/>
                  </a:lnTo>
                  <a:lnTo>
                    <a:pt x="12578" y="7499"/>
                  </a:lnTo>
                  <a:lnTo>
                    <a:pt x="12456" y="7426"/>
                  </a:lnTo>
                  <a:lnTo>
                    <a:pt x="12334" y="7328"/>
                  </a:lnTo>
                  <a:lnTo>
                    <a:pt x="10405" y="5398"/>
                  </a:lnTo>
                  <a:lnTo>
                    <a:pt x="10307" y="5276"/>
                  </a:lnTo>
                  <a:lnTo>
                    <a:pt x="10234" y="5154"/>
                  </a:lnTo>
                  <a:lnTo>
                    <a:pt x="10185" y="5008"/>
                  </a:lnTo>
                  <a:lnTo>
                    <a:pt x="10160" y="4861"/>
                  </a:lnTo>
                  <a:lnTo>
                    <a:pt x="10185" y="4690"/>
                  </a:lnTo>
                  <a:lnTo>
                    <a:pt x="10234" y="4544"/>
                  </a:lnTo>
                  <a:lnTo>
                    <a:pt x="10307" y="4422"/>
                  </a:lnTo>
                  <a:lnTo>
                    <a:pt x="10405" y="4299"/>
                  </a:lnTo>
                  <a:lnTo>
                    <a:pt x="11357" y="3323"/>
                  </a:lnTo>
                  <a:lnTo>
                    <a:pt x="11528" y="3176"/>
                  </a:lnTo>
                  <a:lnTo>
                    <a:pt x="11699" y="3054"/>
                  </a:lnTo>
                  <a:lnTo>
                    <a:pt x="11894" y="2956"/>
                  </a:lnTo>
                  <a:lnTo>
                    <a:pt x="12065" y="2858"/>
                  </a:lnTo>
                  <a:lnTo>
                    <a:pt x="12261" y="2785"/>
                  </a:lnTo>
                  <a:lnTo>
                    <a:pt x="12481" y="2736"/>
                  </a:lnTo>
                  <a:lnTo>
                    <a:pt x="12676" y="2712"/>
                  </a:lnTo>
                  <a:close/>
                  <a:moveTo>
                    <a:pt x="8377" y="8867"/>
                  </a:moveTo>
                  <a:lnTo>
                    <a:pt x="8475" y="8891"/>
                  </a:lnTo>
                  <a:lnTo>
                    <a:pt x="8548" y="8915"/>
                  </a:lnTo>
                  <a:lnTo>
                    <a:pt x="8646" y="8964"/>
                  </a:lnTo>
                  <a:lnTo>
                    <a:pt x="8719" y="9013"/>
                  </a:lnTo>
                  <a:lnTo>
                    <a:pt x="8768" y="9086"/>
                  </a:lnTo>
                  <a:lnTo>
                    <a:pt x="8817" y="9184"/>
                  </a:lnTo>
                  <a:lnTo>
                    <a:pt x="8841" y="9257"/>
                  </a:lnTo>
                  <a:lnTo>
                    <a:pt x="8866" y="9355"/>
                  </a:lnTo>
                  <a:lnTo>
                    <a:pt x="8841" y="9453"/>
                  </a:lnTo>
                  <a:lnTo>
                    <a:pt x="8817" y="9550"/>
                  </a:lnTo>
                  <a:lnTo>
                    <a:pt x="8768" y="9624"/>
                  </a:lnTo>
                  <a:lnTo>
                    <a:pt x="8719" y="9697"/>
                  </a:lnTo>
                  <a:lnTo>
                    <a:pt x="6179" y="12237"/>
                  </a:lnTo>
                  <a:lnTo>
                    <a:pt x="6106" y="12310"/>
                  </a:lnTo>
                  <a:lnTo>
                    <a:pt x="6033" y="12359"/>
                  </a:lnTo>
                  <a:lnTo>
                    <a:pt x="5935" y="12383"/>
                  </a:lnTo>
                  <a:lnTo>
                    <a:pt x="5740" y="12383"/>
                  </a:lnTo>
                  <a:lnTo>
                    <a:pt x="5642" y="12359"/>
                  </a:lnTo>
                  <a:lnTo>
                    <a:pt x="5569" y="12310"/>
                  </a:lnTo>
                  <a:lnTo>
                    <a:pt x="5496" y="12237"/>
                  </a:lnTo>
                  <a:lnTo>
                    <a:pt x="5422" y="12164"/>
                  </a:lnTo>
                  <a:lnTo>
                    <a:pt x="5373" y="12090"/>
                  </a:lnTo>
                  <a:lnTo>
                    <a:pt x="5349" y="11993"/>
                  </a:lnTo>
                  <a:lnTo>
                    <a:pt x="5349" y="11895"/>
                  </a:lnTo>
                  <a:lnTo>
                    <a:pt x="5349" y="11797"/>
                  </a:lnTo>
                  <a:lnTo>
                    <a:pt x="5373" y="11700"/>
                  </a:lnTo>
                  <a:lnTo>
                    <a:pt x="5422" y="11626"/>
                  </a:lnTo>
                  <a:lnTo>
                    <a:pt x="5496" y="11553"/>
                  </a:lnTo>
                  <a:lnTo>
                    <a:pt x="8036" y="9013"/>
                  </a:lnTo>
                  <a:lnTo>
                    <a:pt x="8109" y="8964"/>
                  </a:lnTo>
                  <a:lnTo>
                    <a:pt x="8182" y="8915"/>
                  </a:lnTo>
                  <a:lnTo>
                    <a:pt x="8280" y="8891"/>
                  </a:lnTo>
                  <a:lnTo>
                    <a:pt x="8377" y="8867"/>
                  </a:lnTo>
                  <a:close/>
                  <a:moveTo>
                    <a:pt x="14825" y="1"/>
                  </a:moveTo>
                  <a:lnTo>
                    <a:pt x="14288" y="25"/>
                  </a:lnTo>
                  <a:lnTo>
                    <a:pt x="13751" y="50"/>
                  </a:lnTo>
                  <a:lnTo>
                    <a:pt x="13213" y="123"/>
                  </a:lnTo>
                  <a:lnTo>
                    <a:pt x="12676" y="245"/>
                  </a:lnTo>
                  <a:lnTo>
                    <a:pt x="12163" y="367"/>
                  </a:lnTo>
                  <a:lnTo>
                    <a:pt x="11675" y="538"/>
                  </a:lnTo>
                  <a:lnTo>
                    <a:pt x="11235" y="758"/>
                  </a:lnTo>
                  <a:lnTo>
                    <a:pt x="11015" y="856"/>
                  </a:lnTo>
                  <a:lnTo>
                    <a:pt x="10844" y="1002"/>
                  </a:lnTo>
                  <a:lnTo>
                    <a:pt x="10649" y="1124"/>
                  </a:lnTo>
                  <a:lnTo>
                    <a:pt x="10502" y="1271"/>
                  </a:lnTo>
                  <a:lnTo>
                    <a:pt x="5544" y="6229"/>
                  </a:lnTo>
                  <a:lnTo>
                    <a:pt x="391" y="6229"/>
                  </a:lnTo>
                  <a:lnTo>
                    <a:pt x="245" y="6253"/>
                  </a:lnTo>
                  <a:lnTo>
                    <a:pt x="147" y="6278"/>
                  </a:lnTo>
                  <a:lnTo>
                    <a:pt x="49" y="6327"/>
                  </a:lnTo>
                  <a:lnTo>
                    <a:pt x="0" y="6400"/>
                  </a:lnTo>
                  <a:lnTo>
                    <a:pt x="0" y="6473"/>
                  </a:lnTo>
                  <a:lnTo>
                    <a:pt x="25" y="6571"/>
                  </a:lnTo>
                  <a:lnTo>
                    <a:pt x="74" y="6668"/>
                  </a:lnTo>
                  <a:lnTo>
                    <a:pt x="171" y="6791"/>
                  </a:lnTo>
                  <a:lnTo>
                    <a:pt x="2589" y="9184"/>
                  </a:lnTo>
                  <a:lnTo>
                    <a:pt x="2272" y="9502"/>
                  </a:lnTo>
                  <a:lnTo>
                    <a:pt x="953" y="9746"/>
                  </a:lnTo>
                  <a:lnTo>
                    <a:pt x="806" y="9795"/>
                  </a:lnTo>
                  <a:lnTo>
                    <a:pt x="684" y="9843"/>
                  </a:lnTo>
                  <a:lnTo>
                    <a:pt x="611" y="9941"/>
                  </a:lnTo>
                  <a:lnTo>
                    <a:pt x="562" y="10014"/>
                  </a:lnTo>
                  <a:lnTo>
                    <a:pt x="562" y="10112"/>
                  </a:lnTo>
                  <a:lnTo>
                    <a:pt x="586" y="10234"/>
                  </a:lnTo>
                  <a:lnTo>
                    <a:pt x="635" y="10332"/>
                  </a:lnTo>
                  <a:lnTo>
                    <a:pt x="733" y="10454"/>
                  </a:lnTo>
                  <a:lnTo>
                    <a:pt x="7278" y="16999"/>
                  </a:lnTo>
                  <a:lnTo>
                    <a:pt x="7401" y="17097"/>
                  </a:lnTo>
                  <a:lnTo>
                    <a:pt x="7498" y="17146"/>
                  </a:lnTo>
                  <a:lnTo>
                    <a:pt x="7620" y="17170"/>
                  </a:lnTo>
                  <a:lnTo>
                    <a:pt x="7718" y="17170"/>
                  </a:lnTo>
                  <a:lnTo>
                    <a:pt x="7791" y="17122"/>
                  </a:lnTo>
                  <a:lnTo>
                    <a:pt x="7889" y="17048"/>
                  </a:lnTo>
                  <a:lnTo>
                    <a:pt x="7938" y="16926"/>
                  </a:lnTo>
                  <a:lnTo>
                    <a:pt x="7987" y="16780"/>
                  </a:lnTo>
                  <a:lnTo>
                    <a:pt x="8231" y="15461"/>
                  </a:lnTo>
                  <a:lnTo>
                    <a:pt x="8548" y="15143"/>
                  </a:lnTo>
                  <a:lnTo>
                    <a:pt x="10942" y="17561"/>
                  </a:lnTo>
                  <a:lnTo>
                    <a:pt x="11064" y="17659"/>
                  </a:lnTo>
                  <a:lnTo>
                    <a:pt x="11162" y="17708"/>
                  </a:lnTo>
                  <a:lnTo>
                    <a:pt x="11259" y="17732"/>
                  </a:lnTo>
                  <a:lnTo>
                    <a:pt x="11333" y="17732"/>
                  </a:lnTo>
                  <a:lnTo>
                    <a:pt x="11406" y="17683"/>
                  </a:lnTo>
                  <a:lnTo>
                    <a:pt x="11455" y="17586"/>
                  </a:lnTo>
                  <a:lnTo>
                    <a:pt x="11479" y="17488"/>
                  </a:lnTo>
                  <a:lnTo>
                    <a:pt x="11504" y="17341"/>
                  </a:lnTo>
                  <a:lnTo>
                    <a:pt x="11504" y="12188"/>
                  </a:lnTo>
                  <a:lnTo>
                    <a:pt x="16461" y="7230"/>
                  </a:lnTo>
                  <a:lnTo>
                    <a:pt x="16608" y="7084"/>
                  </a:lnTo>
                  <a:lnTo>
                    <a:pt x="16730" y="6888"/>
                  </a:lnTo>
                  <a:lnTo>
                    <a:pt x="16877" y="6693"/>
                  </a:lnTo>
                  <a:lnTo>
                    <a:pt x="16974" y="6498"/>
                  </a:lnTo>
                  <a:lnTo>
                    <a:pt x="17194" y="6058"/>
                  </a:lnTo>
                  <a:lnTo>
                    <a:pt x="17365" y="5569"/>
                  </a:lnTo>
                  <a:lnTo>
                    <a:pt x="17487" y="5057"/>
                  </a:lnTo>
                  <a:lnTo>
                    <a:pt x="17609" y="4519"/>
                  </a:lnTo>
                  <a:lnTo>
                    <a:pt x="17683" y="3982"/>
                  </a:lnTo>
                  <a:lnTo>
                    <a:pt x="17707" y="3445"/>
                  </a:lnTo>
                  <a:lnTo>
                    <a:pt x="17731" y="2907"/>
                  </a:lnTo>
                  <a:lnTo>
                    <a:pt x="17731" y="2419"/>
                  </a:lnTo>
                  <a:lnTo>
                    <a:pt x="17707" y="1955"/>
                  </a:lnTo>
                  <a:lnTo>
                    <a:pt x="17658" y="1515"/>
                  </a:lnTo>
                  <a:lnTo>
                    <a:pt x="17585" y="1149"/>
                  </a:lnTo>
                  <a:lnTo>
                    <a:pt x="17512" y="831"/>
                  </a:lnTo>
                  <a:lnTo>
                    <a:pt x="17414" y="587"/>
                  </a:lnTo>
                  <a:lnTo>
                    <a:pt x="17341" y="489"/>
                  </a:lnTo>
                  <a:lnTo>
                    <a:pt x="17292" y="441"/>
                  </a:lnTo>
                  <a:lnTo>
                    <a:pt x="17243" y="392"/>
                  </a:lnTo>
                  <a:lnTo>
                    <a:pt x="17145" y="318"/>
                  </a:lnTo>
                  <a:lnTo>
                    <a:pt x="16901" y="221"/>
                  </a:lnTo>
                  <a:lnTo>
                    <a:pt x="16584" y="148"/>
                  </a:lnTo>
                  <a:lnTo>
                    <a:pt x="16217" y="74"/>
                  </a:lnTo>
                  <a:lnTo>
                    <a:pt x="15778" y="25"/>
                  </a:lnTo>
                  <a:lnTo>
                    <a:pt x="15314"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40"/>
            <p:cNvSpPr/>
            <p:nvPr/>
          </p:nvSpPr>
          <p:spPr>
            <a:xfrm>
              <a:off x="597725" y="4665400"/>
              <a:ext cx="73300" cy="73300"/>
            </a:xfrm>
            <a:custGeom>
              <a:rect b="b" l="l" r="r" t="t"/>
              <a:pathLst>
                <a:path extrusionOk="0" h="2932" w="2932">
                  <a:moveTo>
                    <a:pt x="2028" y="1"/>
                  </a:moveTo>
                  <a:lnTo>
                    <a:pt x="1857" y="25"/>
                  </a:lnTo>
                  <a:lnTo>
                    <a:pt x="1686" y="74"/>
                  </a:lnTo>
                  <a:lnTo>
                    <a:pt x="1515" y="147"/>
                  </a:lnTo>
                  <a:lnTo>
                    <a:pt x="1369" y="269"/>
                  </a:lnTo>
                  <a:lnTo>
                    <a:pt x="1222" y="489"/>
                  </a:lnTo>
                  <a:lnTo>
                    <a:pt x="1002" y="831"/>
                  </a:lnTo>
                  <a:lnTo>
                    <a:pt x="563" y="1735"/>
                  </a:lnTo>
                  <a:lnTo>
                    <a:pt x="172" y="2565"/>
                  </a:lnTo>
                  <a:lnTo>
                    <a:pt x="1" y="2932"/>
                  </a:lnTo>
                  <a:lnTo>
                    <a:pt x="1" y="2932"/>
                  </a:lnTo>
                  <a:lnTo>
                    <a:pt x="367" y="2761"/>
                  </a:lnTo>
                  <a:lnTo>
                    <a:pt x="1198" y="2370"/>
                  </a:lnTo>
                  <a:lnTo>
                    <a:pt x="2101" y="1930"/>
                  </a:lnTo>
                  <a:lnTo>
                    <a:pt x="2443" y="1710"/>
                  </a:lnTo>
                  <a:lnTo>
                    <a:pt x="2663" y="1564"/>
                  </a:lnTo>
                  <a:lnTo>
                    <a:pt x="2785" y="1417"/>
                  </a:lnTo>
                  <a:lnTo>
                    <a:pt x="2858" y="1246"/>
                  </a:lnTo>
                  <a:lnTo>
                    <a:pt x="2907" y="1075"/>
                  </a:lnTo>
                  <a:lnTo>
                    <a:pt x="2932" y="904"/>
                  </a:lnTo>
                  <a:lnTo>
                    <a:pt x="2907" y="733"/>
                  </a:lnTo>
                  <a:lnTo>
                    <a:pt x="2858" y="562"/>
                  </a:lnTo>
                  <a:lnTo>
                    <a:pt x="2785" y="416"/>
                  </a:lnTo>
                  <a:lnTo>
                    <a:pt x="2663" y="269"/>
                  </a:lnTo>
                  <a:lnTo>
                    <a:pt x="2517" y="147"/>
                  </a:lnTo>
                  <a:lnTo>
                    <a:pt x="2370" y="74"/>
                  </a:lnTo>
                  <a:lnTo>
                    <a:pt x="2199" y="25"/>
                  </a:lnTo>
                  <a:lnTo>
                    <a:pt x="2028"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40"/>
            <p:cNvSpPr/>
            <p:nvPr/>
          </p:nvSpPr>
          <p:spPr>
            <a:xfrm>
              <a:off x="654525" y="4708150"/>
              <a:ext cx="47025" cy="47025"/>
            </a:xfrm>
            <a:custGeom>
              <a:rect b="b" l="l" r="r" t="t"/>
              <a:pathLst>
                <a:path extrusionOk="0" h="1881" w="1881">
                  <a:moveTo>
                    <a:pt x="1124" y="0"/>
                  </a:moveTo>
                  <a:lnTo>
                    <a:pt x="977" y="25"/>
                  </a:lnTo>
                  <a:lnTo>
                    <a:pt x="831" y="74"/>
                  </a:lnTo>
                  <a:lnTo>
                    <a:pt x="709" y="147"/>
                  </a:lnTo>
                  <a:lnTo>
                    <a:pt x="586" y="245"/>
                  </a:lnTo>
                  <a:lnTo>
                    <a:pt x="464" y="391"/>
                  </a:lnTo>
                  <a:lnTo>
                    <a:pt x="367" y="611"/>
                  </a:lnTo>
                  <a:lnTo>
                    <a:pt x="269" y="880"/>
                  </a:lnTo>
                  <a:lnTo>
                    <a:pt x="171" y="1173"/>
                  </a:lnTo>
                  <a:lnTo>
                    <a:pt x="49" y="1686"/>
                  </a:lnTo>
                  <a:lnTo>
                    <a:pt x="0" y="1881"/>
                  </a:lnTo>
                  <a:lnTo>
                    <a:pt x="0" y="1881"/>
                  </a:lnTo>
                  <a:lnTo>
                    <a:pt x="220" y="1857"/>
                  </a:lnTo>
                  <a:lnTo>
                    <a:pt x="733" y="1710"/>
                  </a:lnTo>
                  <a:lnTo>
                    <a:pt x="1002" y="1637"/>
                  </a:lnTo>
                  <a:lnTo>
                    <a:pt x="1270" y="1539"/>
                  </a:lnTo>
                  <a:lnTo>
                    <a:pt x="1515" y="1417"/>
                  </a:lnTo>
                  <a:lnTo>
                    <a:pt x="1661" y="1319"/>
                  </a:lnTo>
                  <a:lnTo>
                    <a:pt x="1759" y="1197"/>
                  </a:lnTo>
                  <a:lnTo>
                    <a:pt x="1832" y="1051"/>
                  </a:lnTo>
                  <a:lnTo>
                    <a:pt x="1881" y="928"/>
                  </a:lnTo>
                  <a:lnTo>
                    <a:pt x="1881" y="782"/>
                  </a:lnTo>
                  <a:lnTo>
                    <a:pt x="1881" y="635"/>
                  </a:lnTo>
                  <a:lnTo>
                    <a:pt x="1832" y="489"/>
                  </a:lnTo>
                  <a:lnTo>
                    <a:pt x="1759" y="367"/>
                  </a:lnTo>
                  <a:lnTo>
                    <a:pt x="1661" y="245"/>
                  </a:lnTo>
                  <a:lnTo>
                    <a:pt x="1539" y="147"/>
                  </a:lnTo>
                  <a:lnTo>
                    <a:pt x="1417" y="74"/>
                  </a:lnTo>
                  <a:lnTo>
                    <a:pt x="1270" y="25"/>
                  </a:lnTo>
                  <a:lnTo>
                    <a:pt x="1124" y="0"/>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40"/>
            <p:cNvSpPr/>
            <p:nvPr/>
          </p:nvSpPr>
          <p:spPr>
            <a:xfrm>
              <a:off x="581250" y="4634875"/>
              <a:ext cx="47050" cy="47050"/>
            </a:xfrm>
            <a:custGeom>
              <a:rect b="b" l="l" r="r" t="t"/>
              <a:pathLst>
                <a:path extrusionOk="0" h="1882" w="1882">
                  <a:moveTo>
                    <a:pt x="953" y="1"/>
                  </a:moveTo>
                  <a:lnTo>
                    <a:pt x="831" y="49"/>
                  </a:lnTo>
                  <a:lnTo>
                    <a:pt x="684" y="123"/>
                  </a:lnTo>
                  <a:lnTo>
                    <a:pt x="562" y="220"/>
                  </a:lnTo>
                  <a:lnTo>
                    <a:pt x="465" y="367"/>
                  </a:lnTo>
                  <a:lnTo>
                    <a:pt x="342" y="611"/>
                  </a:lnTo>
                  <a:lnTo>
                    <a:pt x="245" y="880"/>
                  </a:lnTo>
                  <a:lnTo>
                    <a:pt x="171" y="1148"/>
                  </a:lnTo>
                  <a:lnTo>
                    <a:pt x="25" y="1661"/>
                  </a:lnTo>
                  <a:lnTo>
                    <a:pt x="1" y="1881"/>
                  </a:lnTo>
                  <a:lnTo>
                    <a:pt x="196" y="1832"/>
                  </a:lnTo>
                  <a:lnTo>
                    <a:pt x="709" y="1710"/>
                  </a:lnTo>
                  <a:lnTo>
                    <a:pt x="1002" y="1613"/>
                  </a:lnTo>
                  <a:lnTo>
                    <a:pt x="1271" y="1515"/>
                  </a:lnTo>
                  <a:lnTo>
                    <a:pt x="1490" y="1417"/>
                  </a:lnTo>
                  <a:lnTo>
                    <a:pt x="1637" y="1295"/>
                  </a:lnTo>
                  <a:lnTo>
                    <a:pt x="1735" y="1173"/>
                  </a:lnTo>
                  <a:lnTo>
                    <a:pt x="1808" y="1051"/>
                  </a:lnTo>
                  <a:lnTo>
                    <a:pt x="1857" y="904"/>
                  </a:lnTo>
                  <a:lnTo>
                    <a:pt x="1881" y="758"/>
                  </a:lnTo>
                  <a:lnTo>
                    <a:pt x="1857" y="611"/>
                  </a:lnTo>
                  <a:lnTo>
                    <a:pt x="1808" y="465"/>
                  </a:lnTo>
                  <a:lnTo>
                    <a:pt x="1735" y="343"/>
                  </a:lnTo>
                  <a:lnTo>
                    <a:pt x="1637" y="220"/>
                  </a:lnTo>
                  <a:lnTo>
                    <a:pt x="1515" y="123"/>
                  </a:lnTo>
                  <a:lnTo>
                    <a:pt x="1393" y="49"/>
                  </a:lnTo>
                  <a:lnTo>
                    <a:pt x="1246" y="1"/>
                  </a:ln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00000"/>
        </a:solidFill>
      </p:bgPr>
    </p:bg>
    <p:spTree>
      <p:nvGrpSpPr>
        <p:cNvPr id="287" name="Shape 287"/>
        <p:cNvGrpSpPr/>
        <p:nvPr/>
      </p:nvGrpSpPr>
      <p:grpSpPr>
        <a:xfrm>
          <a:off x="0" y="0"/>
          <a:ext cx="0" cy="0"/>
          <a:chOff x="0" y="0"/>
          <a:chExt cx="0" cy="0"/>
        </a:xfrm>
      </p:grpSpPr>
      <p:pic>
        <p:nvPicPr>
          <p:cNvPr descr="Whenever you feel like you need to catch your breath, do this 30 second breathing exercise with Calm Breathe for instant relaxation. Download the free Calm meditation app and come back to the Breathe Bubble any time you need it for a shorter or longer breathing session." id="288" name="Google Shape;288;p41" title="Calm Breathe Bubble | Breathing Exercise">
            <a:hlinkClick r:id="rId3"/>
          </p:cNvPr>
          <p:cNvPicPr preferRelativeResize="0"/>
          <p:nvPr/>
        </p:nvPicPr>
        <p:blipFill>
          <a:blip r:embed="rId4">
            <a:alphaModFix/>
          </a:blip>
          <a:stretch>
            <a:fillRect/>
          </a:stretch>
        </p:blipFill>
        <p:spPr>
          <a:xfrm>
            <a:off x="1345200" y="151650"/>
            <a:ext cx="6453600" cy="4840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8"/>
                                        </p:tgtEl>
                                        <p:attrNameLst>
                                          <p:attrName>style.visibility</p:attrName>
                                        </p:attrNameLst>
                                      </p:cBhvr>
                                      <p:to>
                                        <p:strVal val="visible"/>
                                      </p:to>
                                    </p:set>
                                    <p:animEffect filter="fade" transition="in">
                                      <p:cBhvr>
                                        <p:cTn dur="1000"/>
                                        <p:tgtEl>
                                          <p:spTgt spid="28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42"/>
          <p:cNvSpPr txBox="1"/>
          <p:nvPr>
            <p:ph idx="12" type="sldNum"/>
          </p:nvPr>
        </p:nvSpPr>
        <p:spPr>
          <a:xfrm>
            <a:off x="-125" y="4830281"/>
            <a:ext cx="9144000" cy="313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fld id="{00000000-1234-1234-1234-123412341234}" type="slidenum">
              <a:rPr lang="en"/>
              <a:t>‹#›</a:t>
            </a:fld>
            <a:endParaRPr/>
          </a:p>
        </p:txBody>
      </p:sp>
      <p:sp>
        <p:nvSpPr>
          <p:cNvPr id="294" name="Google Shape;294;p42"/>
          <p:cNvSpPr txBox="1"/>
          <p:nvPr>
            <p:ph type="ctrTitle"/>
          </p:nvPr>
        </p:nvSpPr>
        <p:spPr>
          <a:xfrm>
            <a:off x="685675" y="1385880"/>
            <a:ext cx="7772400" cy="191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sz="3900"/>
              <a:t>Creating Safe, Supportive, and Inclusive Learning Environments </a:t>
            </a:r>
            <a:endParaRPr sz="39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Antonio template">
  <a:themeElements>
    <a:clrScheme name="Custom 347">
      <a:dk1>
        <a:srgbClr val="677480"/>
      </a:dk1>
      <a:lt1>
        <a:srgbClr val="FFFFFF"/>
      </a:lt1>
      <a:dk2>
        <a:srgbClr val="2185C5"/>
      </a:dk2>
      <a:lt2>
        <a:srgbClr val="FFFFFF"/>
      </a:lt2>
      <a:accent1>
        <a:srgbClr val="2185C5"/>
      </a:accent1>
      <a:accent2>
        <a:srgbClr val="7ECEFD"/>
      </a:accent2>
      <a:accent3>
        <a:srgbClr val="F20253"/>
      </a:accent3>
      <a:accent4>
        <a:srgbClr val="FF9715"/>
      </a:accent4>
      <a:accent5>
        <a:srgbClr val="1C3AA9"/>
      </a:accent5>
      <a:accent6>
        <a:srgbClr val="97ABBC"/>
      </a:accent6>
      <a:hlink>
        <a:srgbClr val="2185C5"/>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